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14.xml" ContentType="application/vnd.openxmlformats-officedocument.presentationml.notesSlide+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diagrams/quickStyle11.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diagrams/layout11.xml" ContentType="application/vnd.openxmlformats-officedocument.drawingml.diagramLayout+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2.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7"/>
  </p:notesMasterIdLst>
  <p:sldIdLst>
    <p:sldId id="269" r:id="rId2"/>
    <p:sldId id="275" r:id="rId3"/>
    <p:sldId id="290" r:id="rId4"/>
    <p:sldId id="304" r:id="rId5"/>
    <p:sldId id="305" r:id="rId6"/>
    <p:sldId id="279" r:id="rId7"/>
    <p:sldId id="280" r:id="rId8"/>
    <p:sldId id="289" r:id="rId9"/>
    <p:sldId id="291" r:id="rId10"/>
    <p:sldId id="292" r:id="rId11"/>
    <p:sldId id="293" r:id="rId12"/>
    <p:sldId id="303" r:id="rId13"/>
    <p:sldId id="295" r:id="rId14"/>
    <p:sldId id="296" r:id="rId15"/>
    <p:sldId id="28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76316" autoAdjust="0"/>
  </p:normalViewPr>
  <p:slideViewPr>
    <p:cSldViewPr>
      <p:cViewPr varScale="1">
        <p:scale>
          <a:sx n="56" d="100"/>
          <a:sy n="56" d="100"/>
        </p:scale>
        <p:origin x="-174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png"/></Relationships>
</file>

<file path=ppt/diagrams/_rels/data8.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png"/></Relationships>
</file>

<file path=ppt/diagrams/_rels/drawing8.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5ECB4A-97EA-4BE4-8E05-566F3E6DBF3E}" type="doc">
      <dgm:prSet loTypeId="urn:microsoft.com/office/officeart/2005/8/layout/hProcess7" loCatId="list" qsTypeId="urn:microsoft.com/office/officeart/2005/8/quickstyle/3d1" qsCatId="3D" csTypeId="urn:microsoft.com/office/officeart/2005/8/colors/colorful1" csCatId="colorful" phldr="1"/>
      <dgm:spPr>
        <a:scene3d>
          <a:camera prst="perspectiveHeroicExtremeLeftFacing">
            <a:rot lat="449630" lon="1463207" rev="21343155"/>
          </a:camera>
          <a:lightRig rig="threePt" dir="t"/>
        </a:scene3d>
      </dgm:spPr>
      <dgm:t>
        <a:bodyPr/>
        <a:lstStyle/>
        <a:p>
          <a:endParaRPr lang="en-US"/>
        </a:p>
      </dgm:t>
    </dgm:pt>
    <dgm:pt modelId="{B5B661F0-E490-4D1D-B8B4-05F7756A2929}">
      <dgm:prSet phldrT="[Text]" custT="1"/>
      <dgm:spPr/>
      <dgm:t>
        <a:bodyPr/>
        <a:lstStyle/>
        <a:p>
          <a:pPr algn="l"/>
          <a:r>
            <a:rPr lang="en-US" sz="1800" b="1" dirty="0" smtClean="0"/>
            <a:t>STUDENT TALK</a:t>
          </a:r>
          <a:endParaRPr lang="en-US" sz="1800" b="1" dirty="0"/>
        </a:p>
      </dgm:t>
    </dgm:pt>
    <dgm:pt modelId="{81370BB4-7593-4597-9A65-D56F1A483C50}" type="parTrans" cxnId="{27493770-3457-4E99-A232-06EF0F0CFEFD}">
      <dgm:prSet/>
      <dgm:spPr/>
      <dgm:t>
        <a:bodyPr/>
        <a:lstStyle/>
        <a:p>
          <a:endParaRPr lang="en-US"/>
        </a:p>
      </dgm:t>
    </dgm:pt>
    <dgm:pt modelId="{51D3398F-665C-442F-A62F-CFE2B8865C97}" type="sibTrans" cxnId="{27493770-3457-4E99-A232-06EF0F0CFEFD}">
      <dgm:prSet/>
      <dgm:spPr/>
      <dgm:t>
        <a:bodyPr/>
        <a:lstStyle/>
        <a:p>
          <a:endParaRPr lang="en-US"/>
        </a:p>
      </dgm:t>
    </dgm:pt>
    <dgm:pt modelId="{0B0581C9-70E0-4DBC-8350-D539F6A89B06}">
      <dgm:prSet phldrT="[Text]" custT="1"/>
      <dgm:spPr/>
      <dgm:t>
        <a:bodyPr/>
        <a:lstStyle/>
        <a:p>
          <a:r>
            <a:rPr lang="en-US" sz="1600" dirty="0" smtClean="0"/>
            <a:t>- Discussion boards</a:t>
          </a:r>
        </a:p>
        <a:p>
          <a:r>
            <a:rPr lang="en-US" sz="1600" dirty="0" smtClean="0"/>
            <a:t>- “Rate” your peers</a:t>
          </a:r>
          <a:endParaRPr lang="en-US" sz="1600" dirty="0"/>
        </a:p>
      </dgm:t>
    </dgm:pt>
    <dgm:pt modelId="{318198FB-E63C-4D12-AF50-12E12544F4E0}" type="parTrans" cxnId="{0938B1EE-FDD7-482F-8DAF-29065A247D3F}">
      <dgm:prSet/>
      <dgm:spPr/>
      <dgm:t>
        <a:bodyPr/>
        <a:lstStyle/>
        <a:p>
          <a:endParaRPr lang="en-US"/>
        </a:p>
      </dgm:t>
    </dgm:pt>
    <dgm:pt modelId="{DD9C4172-09ED-49DF-89B8-DD69521AE63A}" type="sibTrans" cxnId="{0938B1EE-FDD7-482F-8DAF-29065A247D3F}">
      <dgm:prSet/>
      <dgm:spPr/>
      <dgm:t>
        <a:bodyPr/>
        <a:lstStyle/>
        <a:p>
          <a:endParaRPr lang="en-US"/>
        </a:p>
      </dgm:t>
    </dgm:pt>
    <dgm:pt modelId="{2EBB6304-DB3E-4AEA-9A09-D485E60891A3}">
      <dgm:prSet phldrT="[Text]" custT="1"/>
      <dgm:spPr/>
      <dgm:t>
        <a:bodyPr/>
        <a:lstStyle/>
        <a:p>
          <a:pPr algn="l"/>
          <a:r>
            <a:rPr lang="en-US" sz="1800" b="1" dirty="0" smtClean="0"/>
            <a:t>TEACHER INTERACTION</a:t>
          </a:r>
          <a:endParaRPr lang="en-US" sz="1800" b="1" dirty="0"/>
        </a:p>
      </dgm:t>
    </dgm:pt>
    <dgm:pt modelId="{C9CE9432-0E68-4F7C-9766-C5AD94532DA2}" type="parTrans" cxnId="{8BC08345-B80D-4A66-839C-674CBA977526}">
      <dgm:prSet/>
      <dgm:spPr/>
      <dgm:t>
        <a:bodyPr/>
        <a:lstStyle/>
        <a:p>
          <a:endParaRPr lang="en-US"/>
        </a:p>
      </dgm:t>
    </dgm:pt>
    <dgm:pt modelId="{95FC167E-5D94-47BF-B830-DE7724CF5C11}" type="sibTrans" cxnId="{8BC08345-B80D-4A66-839C-674CBA977526}">
      <dgm:prSet/>
      <dgm:spPr/>
      <dgm:t>
        <a:bodyPr/>
        <a:lstStyle/>
        <a:p>
          <a:endParaRPr lang="en-US"/>
        </a:p>
      </dgm:t>
    </dgm:pt>
    <dgm:pt modelId="{9EC65206-40EA-46C7-854B-6AEB2BECFD0A}">
      <dgm:prSet phldrT="[Text]" custT="1"/>
      <dgm:spPr/>
      <dgm:t>
        <a:bodyPr/>
        <a:lstStyle/>
        <a:p>
          <a:pPr algn="l"/>
          <a:r>
            <a:rPr lang="en-US" sz="1800" b="1" dirty="0" smtClean="0"/>
            <a:t>WEAKNESSES</a:t>
          </a:r>
          <a:endParaRPr lang="en-US" sz="1800" b="1" dirty="0"/>
        </a:p>
      </dgm:t>
    </dgm:pt>
    <dgm:pt modelId="{F48B029D-1FEB-4D40-958D-8836A584A631}" type="parTrans" cxnId="{0EF6D8A4-F7F7-4203-9F26-10F5A3753A9B}">
      <dgm:prSet/>
      <dgm:spPr/>
      <dgm:t>
        <a:bodyPr/>
        <a:lstStyle/>
        <a:p>
          <a:endParaRPr lang="en-US"/>
        </a:p>
      </dgm:t>
    </dgm:pt>
    <dgm:pt modelId="{5F914B33-1FA3-4E3C-9800-1DFB3A3786F5}" type="sibTrans" cxnId="{0EF6D8A4-F7F7-4203-9F26-10F5A3753A9B}">
      <dgm:prSet/>
      <dgm:spPr/>
      <dgm:t>
        <a:bodyPr/>
        <a:lstStyle/>
        <a:p>
          <a:endParaRPr lang="en-US"/>
        </a:p>
      </dgm:t>
    </dgm:pt>
    <dgm:pt modelId="{2F03B5EF-4E78-4ABD-AB24-0A5C8675B0AE}">
      <dgm:prSet phldrT="[Text]" custT="1"/>
      <dgm:spPr/>
      <dgm:t>
        <a:bodyPr/>
        <a:lstStyle/>
        <a:p>
          <a:r>
            <a:rPr lang="en-US" sz="1600" dirty="0" smtClean="0"/>
            <a:t>- No syllabus</a:t>
          </a:r>
        </a:p>
        <a:p>
          <a:r>
            <a:rPr lang="en-US" sz="1600" dirty="0" smtClean="0"/>
            <a:t>- Missing assignments</a:t>
          </a:r>
        </a:p>
        <a:p>
          <a:r>
            <a:rPr lang="en-US" sz="1600" dirty="0" smtClean="0"/>
            <a:t>- Missing tasks</a:t>
          </a:r>
        </a:p>
        <a:p>
          <a:r>
            <a:rPr lang="en-US" sz="1600" dirty="0" smtClean="0"/>
            <a:t>- Typos</a:t>
          </a:r>
          <a:endParaRPr lang="en-US" sz="1600" dirty="0"/>
        </a:p>
      </dgm:t>
    </dgm:pt>
    <dgm:pt modelId="{D4D0A893-31CC-44D7-837C-24634915210A}" type="parTrans" cxnId="{F1153AC1-8E1C-439A-98F0-D8B733BEBF4D}">
      <dgm:prSet/>
      <dgm:spPr/>
      <dgm:t>
        <a:bodyPr/>
        <a:lstStyle/>
        <a:p>
          <a:endParaRPr lang="en-US"/>
        </a:p>
      </dgm:t>
    </dgm:pt>
    <dgm:pt modelId="{57E69623-E60F-444A-84BC-421466586D8E}" type="sibTrans" cxnId="{F1153AC1-8E1C-439A-98F0-D8B733BEBF4D}">
      <dgm:prSet/>
      <dgm:spPr/>
      <dgm:t>
        <a:bodyPr/>
        <a:lstStyle/>
        <a:p>
          <a:endParaRPr lang="en-US"/>
        </a:p>
      </dgm:t>
    </dgm:pt>
    <dgm:pt modelId="{182FD4F2-E4F8-4C5B-9CEC-18B8EB9AFDAD}">
      <dgm:prSet phldrT="[Text]" custT="1"/>
      <dgm:spPr>
        <a:effectLst>
          <a:outerShdw blurRad="76200" dir="18900000" sy="23000" kx="-1200000" algn="bl" rotWithShape="0">
            <a:prstClr val="black">
              <a:alpha val="20000"/>
            </a:prstClr>
          </a:outerShdw>
        </a:effectLst>
        <a:sp3d prstMaterial="plastic">
          <a:bevelT w="120900" h="88900"/>
          <a:bevelB w="88900" h="31750" prst="angle"/>
        </a:sp3d>
      </dgm:spPr>
      <dgm:t>
        <a:bodyPr/>
        <a:lstStyle/>
        <a:p>
          <a:pPr algn="l"/>
          <a:r>
            <a:rPr lang="en-US" sz="1800" b="1" dirty="0" smtClean="0"/>
            <a:t>STRENGTH</a:t>
          </a:r>
          <a:endParaRPr lang="en-US" sz="1800" b="1" dirty="0"/>
        </a:p>
      </dgm:t>
    </dgm:pt>
    <dgm:pt modelId="{0A6F931D-9A30-4B18-B452-4B5096C2A5E2}" type="parTrans" cxnId="{191274AF-AE6A-486E-9B68-F53F46E14D2D}">
      <dgm:prSet/>
      <dgm:spPr/>
      <dgm:t>
        <a:bodyPr/>
        <a:lstStyle/>
        <a:p>
          <a:endParaRPr lang="en-US"/>
        </a:p>
      </dgm:t>
    </dgm:pt>
    <dgm:pt modelId="{6BBC088D-6FF1-4D95-815D-415638A2A72C}" type="sibTrans" cxnId="{191274AF-AE6A-486E-9B68-F53F46E14D2D}">
      <dgm:prSet/>
      <dgm:spPr/>
      <dgm:t>
        <a:bodyPr/>
        <a:lstStyle/>
        <a:p>
          <a:endParaRPr lang="en-US"/>
        </a:p>
      </dgm:t>
    </dgm:pt>
    <dgm:pt modelId="{E24AC3AF-A5C1-4FA7-920C-8EDE42DFF391}">
      <dgm:prSet phldrT="[Text]" custT="1"/>
      <dgm:spPr/>
      <dgm:t>
        <a:bodyPr/>
        <a:lstStyle/>
        <a:p>
          <a:r>
            <a:rPr lang="en-US" sz="1600" dirty="0" smtClean="0"/>
            <a:t>- Creatively designed</a:t>
          </a:r>
        </a:p>
        <a:p>
          <a:r>
            <a:rPr lang="en-US" sz="1600" dirty="0" smtClean="0"/>
            <a:t>- Good use of LMS</a:t>
          </a:r>
        </a:p>
        <a:p>
          <a:r>
            <a:rPr lang="en-US" sz="1600" dirty="0" smtClean="0"/>
            <a:t>- Excellent lesson objectives</a:t>
          </a:r>
        </a:p>
        <a:p>
          <a:r>
            <a:rPr lang="en-US" sz="1600" dirty="0" smtClean="0"/>
            <a:t>- Relevant assignments</a:t>
          </a:r>
        </a:p>
        <a:p>
          <a:endParaRPr lang="en-US" sz="1600" dirty="0"/>
        </a:p>
      </dgm:t>
    </dgm:pt>
    <dgm:pt modelId="{A1D1DCA1-5556-4AFF-9403-6E8DE576EB9A}" type="parTrans" cxnId="{59BBF2ED-7A79-4E99-93A6-616CFA55196C}">
      <dgm:prSet/>
      <dgm:spPr/>
      <dgm:t>
        <a:bodyPr/>
        <a:lstStyle/>
        <a:p>
          <a:endParaRPr lang="en-US"/>
        </a:p>
      </dgm:t>
    </dgm:pt>
    <dgm:pt modelId="{C2339DF6-DF2C-4D5F-9E91-8079934C0467}" type="sibTrans" cxnId="{59BBF2ED-7A79-4E99-93A6-616CFA55196C}">
      <dgm:prSet/>
      <dgm:spPr/>
      <dgm:t>
        <a:bodyPr/>
        <a:lstStyle/>
        <a:p>
          <a:endParaRPr lang="en-US"/>
        </a:p>
      </dgm:t>
    </dgm:pt>
    <dgm:pt modelId="{34B814D3-0302-47EE-AE86-4835FC9769CA}">
      <dgm:prSet phldrT="[Text]" custT="1"/>
      <dgm:spPr/>
      <dgm:t>
        <a:bodyPr/>
        <a:lstStyle/>
        <a:p>
          <a:endParaRPr lang="en-US" sz="1600" dirty="0"/>
        </a:p>
      </dgm:t>
    </dgm:pt>
    <dgm:pt modelId="{73DB353F-FAF1-4A55-B43D-E504DE205905}" type="parTrans" cxnId="{4B2FD8A0-35E2-42EA-88D5-8CE836DA7940}">
      <dgm:prSet/>
      <dgm:spPr/>
      <dgm:t>
        <a:bodyPr/>
        <a:lstStyle/>
        <a:p>
          <a:endParaRPr lang="en-US"/>
        </a:p>
      </dgm:t>
    </dgm:pt>
    <dgm:pt modelId="{B119202A-1A4F-4176-A0BD-34C720D5F75D}" type="sibTrans" cxnId="{4B2FD8A0-35E2-42EA-88D5-8CE836DA7940}">
      <dgm:prSet/>
      <dgm:spPr/>
      <dgm:t>
        <a:bodyPr/>
        <a:lstStyle/>
        <a:p>
          <a:endParaRPr lang="en-US"/>
        </a:p>
      </dgm:t>
    </dgm:pt>
    <dgm:pt modelId="{2C1694F7-FE40-4F48-8D5F-9EFC816D6B40}">
      <dgm:prSet phldrT="[Text]" custT="1"/>
      <dgm:spPr/>
      <dgm:t>
        <a:bodyPr/>
        <a:lstStyle/>
        <a:p>
          <a:endParaRPr lang="en-US" sz="1600" dirty="0" smtClean="0"/>
        </a:p>
        <a:p>
          <a:r>
            <a:rPr lang="en-US" sz="1600" dirty="0" smtClean="0"/>
            <a:t>- Discussion Board</a:t>
          </a:r>
        </a:p>
        <a:p>
          <a:r>
            <a:rPr lang="en-US" sz="1600" dirty="0" smtClean="0"/>
            <a:t>- LMS email address</a:t>
          </a:r>
        </a:p>
        <a:p>
          <a:r>
            <a:rPr lang="en-US" sz="1600" dirty="0" smtClean="0"/>
            <a:t>- Hybrid class</a:t>
          </a:r>
        </a:p>
        <a:p>
          <a:endParaRPr lang="en-US" sz="1600" dirty="0"/>
        </a:p>
      </dgm:t>
    </dgm:pt>
    <dgm:pt modelId="{70F46B38-CF36-47DB-B147-00A9CD05DB46}" type="parTrans" cxnId="{B9059D7F-A95D-4830-9F4D-6428DBBB5A4E}">
      <dgm:prSet/>
      <dgm:spPr/>
      <dgm:t>
        <a:bodyPr/>
        <a:lstStyle/>
        <a:p>
          <a:endParaRPr lang="en-US"/>
        </a:p>
      </dgm:t>
    </dgm:pt>
    <dgm:pt modelId="{681BEE43-6629-4603-8EA7-43950F7E8630}" type="sibTrans" cxnId="{B9059D7F-A95D-4830-9F4D-6428DBBB5A4E}">
      <dgm:prSet/>
      <dgm:spPr/>
      <dgm:t>
        <a:bodyPr/>
        <a:lstStyle/>
        <a:p>
          <a:endParaRPr lang="en-US"/>
        </a:p>
      </dgm:t>
    </dgm:pt>
    <dgm:pt modelId="{0BB9ED66-7E23-43EF-9A58-1D90B01B8D2D}">
      <dgm:prSet phldrT="[Text]" custT="1"/>
      <dgm:spPr/>
      <dgm:t>
        <a:bodyPr/>
        <a:lstStyle/>
        <a:p>
          <a:endParaRPr lang="en-US" sz="1600" dirty="0"/>
        </a:p>
      </dgm:t>
    </dgm:pt>
    <dgm:pt modelId="{E08E2A20-8DC0-46D4-83A7-6089E67DB540}" type="parTrans" cxnId="{298358EC-36EA-4209-A29A-B00079D86BD5}">
      <dgm:prSet/>
      <dgm:spPr/>
      <dgm:t>
        <a:bodyPr/>
        <a:lstStyle/>
        <a:p>
          <a:endParaRPr lang="en-US"/>
        </a:p>
      </dgm:t>
    </dgm:pt>
    <dgm:pt modelId="{C8896F2C-44B7-4835-B279-65D5A62B840E}" type="sibTrans" cxnId="{298358EC-36EA-4209-A29A-B00079D86BD5}">
      <dgm:prSet/>
      <dgm:spPr/>
      <dgm:t>
        <a:bodyPr/>
        <a:lstStyle/>
        <a:p>
          <a:endParaRPr lang="en-US"/>
        </a:p>
      </dgm:t>
    </dgm:pt>
    <dgm:pt modelId="{A039748C-8BDA-4E7F-BD80-9B77503D1315}">
      <dgm:prSet phldrT="[Text]" custT="1"/>
      <dgm:spPr/>
      <dgm:t>
        <a:bodyPr/>
        <a:lstStyle/>
        <a:p>
          <a:endParaRPr lang="en-US" sz="1600" dirty="0"/>
        </a:p>
      </dgm:t>
    </dgm:pt>
    <dgm:pt modelId="{F9184E15-4E6F-49F5-9AF0-4B34FE25662C}" type="parTrans" cxnId="{6A6732B2-C204-41D9-9E2D-8441B53E4407}">
      <dgm:prSet/>
      <dgm:spPr/>
      <dgm:t>
        <a:bodyPr/>
        <a:lstStyle/>
        <a:p>
          <a:endParaRPr lang="en-US"/>
        </a:p>
      </dgm:t>
    </dgm:pt>
    <dgm:pt modelId="{F0C2B345-31B8-48C8-A1DB-CC38DF6422B0}" type="sibTrans" cxnId="{6A6732B2-C204-41D9-9E2D-8441B53E4407}">
      <dgm:prSet/>
      <dgm:spPr/>
      <dgm:t>
        <a:bodyPr/>
        <a:lstStyle/>
        <a:p>
          <a:endParaRPr lang="en-US"/>
        </a:p>
      </dgm:t>
    </dgm:pt>
    <dgm:pt modelId="{F27EB039-23AE-4587-B4E3-7621449E4622}" type="pres">
      <dgm:prSet presAssocID="{2D5ECB4A-97EA-4BE4-8E05-566F3E6DBF3E}" presName="Name0" presStyleCnt="0">
        <dgm:presLayoutVars>
          <dgm:dir/>
          <dgm:animLvl val="lvl"/>
          <dgm:resizeHandles val="exact"/>
        </dgm:presLayoutVars>
      </dgm:prSet>
      <dgm:spPr/>
      <dgm:t>
        <a:bodyPr/>
        <a:lstStyle/>
        <a:p>
          <a:endParaRPr lang="en-US"/>
        </a:p>
      </dgm:t>
    </dgm:pt>
    <dgm:pt modelId="{742F11A5-6171-4716-951B-B008AEC7DAB9}" type="pres">
      <dgm:prSet presAssocID="{B5B661F0-E490-4D1D-B8B4-05F7756A2929}" presName="compositeNode" presStyleCnt="0">
        <dgm:presLayoutVars>
          <dgm:bulletEnabled val="1"/>
        </dgm:presLayoutVars>
      </dgm:prSet>
      <dgm:spPr/>
      <dgm:t>
        <a:bodyPr/>
        <a:lstStyle/>
        <a:p>
          <a:endParaRPr lang="en-US"/>
        </a:p>
      </dgm:t>
    </dgm:pt>
    <dgm:pt modelId="{2EA4871A-18C3-4ED9-962F-6C1F0FB5C114}" type="pres">
      <dgm:prSet presAssocID="{B5B661F0-E490-4D1D-B8B4-05F7756A2929}" presName="bgRect" presStyleLbl="node1" presStyleIdx="0" presStyleCnt="4" custScaleY="145342" custLinFactNeighborX="-21343" custLinFactNeighborY="316"/>
      <dgm:spPr/>
      <dgm:t>
        <a:bodyPr/>
        <a:lstStyle/>
        <a:p>
          <a:endParaRPr lang="en-US"/>
        </a:p>
      </dgm:t>
    </dgm:pt>
    <dgm:pt modelId="{4B7D8A80-A1FD-4B78-813A-AF4AF4FF4103}" type="pres">
      <dgm:prSet presAssocID="{B5B661F0-E490-4D1D-B8B4-05F7756A2929}" presName="parentNode" presStyleLbl="node1" presStyleIdx="0" presStyleCnt="4">
        <dgm:presLayoutVars>
          <dgm:chMax val="0"/>
          <dgm:bulletEnabled val="1"/>
        </dgm:presLayoutVars>
      </dgm:prSet>
      <dgm:spPr/>
      <dgm:t>
        <a:bodyPr/>
        <a:lstStyle/>
        <a:p>
          <a:endParaRPr lang="en-US"/>
        </a:p>
      </dgm:t>
    </dgm:pt>
    <dgm:pt modelId="{1E908B3F-B34E-4266-968A-18B4FEFE7449}" type="pres">
      <dgm:prSet presAssocID="{B5B661F0-E490-4D1D-B8B4-05F7756A2929}" presName="childNode" presStyleLbl="node1" presStyleIdx="0" presStyleCnt="4">
        <dgm:presLayoutVars>
          <dgm:bulletEnabled val="1"/>
        </dgm:presLayoutVars>
      </dgm:prSet>
      <dgm:spPr/>
      <dgm:t>
        <a:bodyPr/>
        <a:lstStyle/>
        <a:p>
          <a:endParaRPr lang="en-US"/>
        </a:p>
      </dgm:t>
    </dgm:pt>
    <dgm:pt modelId="{6D892A0B-7577-4CD9-BDE2-3A62E2160BBF}" type="pres">
      <dgm:prSet presAssocID="{51D3398F-665C-442F-A62F-CFE2B8865C97}" presName="hSp" presStyleCnt="0"/>
      <dgm:spPr/>
      <dgm:t>
        <a:bodyPr/>
        <a:lstStyle/>
        <a:p>
          <a:endParaRPr lang="en-US"/>
        </a:p>
      </dgm:t>
    </dgm:pt>
    <dgm:pt modelId="{3E7ABBC9-9C83-4940-9C39-E9290A33409C}" type="pres">
      <dgm:prSet presAssocID="{51D3398F-665C-442F-A62F-CFE2B8865C97}" presName="vProcSp" presStyleCnt="0"/>
      <dgm:spPr/>
      <dgm:t>
        <a:bodyPr/>
        <a:lstStyle/>
        <a:p>
          <a:endParaRPr lang="en-US"/>
        </a:p>
      </dgm:t>
    </dgm:pt>
    <dgm:pt modelId="{66C8636B-34D6-4CE2-9C95-473B660C4DFA}" type="pres">
      <dgm:prSet presAssocID="{51D3398F-665C-442F-A62F-CFE2B8865C97}" presName="vSp1" presStyleCnt="0"/>
      <dgm:spPr/>
      <dgm:t>
        <a:bodyPr/>
        <a:lstStyle/>
        <a:p>
          <a:endParaRPr lang="en-US"/>
        </a:p>
      </dgm:t>
    </dgm:pt>
    <dgm:pt modelId="{2FCEBD89-803E-4FA8-B54E-C1C277F4001E}" type="pres">
      <dgm:prSet presAssocID="{51D3398F-665C-442F-A62F-CFE2B8865C97}" presName="simulatedConn" presStyleLbl="solidFgAcc1" presStyleIdx="0" presStyleCnt="3" custLinFactY="167717" custLinFactNeighborX="33221" custLinFactNeighborY="200000"/>
      <dgm:spPr/>
      <dgm:t>
        <a:bodyPr/>
        <a:lstStyle/>
        <a:p>
          <a:endParaRPr lang="en-US"/>
        </a:p>
      </dgm:t>
    </dgm:pt>
    <dgm:pt modelId="{DABBCBCC-ED4C-4E42-B840-DEE0EF9AC4AF}" type="pres">
      <dgm:prSet presAssocID="{51D3398F-665C-442F-A62F-CFE2B8865C97}" presName="vSp2" presStyleCnt="0"/>
      <dgm:spPr/>
      <dgm:t>
        <a:bodyPr/>
        <a:lstStyle/>
        <a:p>
          <a:endParaRPr lang="en-US"/>
        </a:p>
      </dgm:t>
    </dgm:pt>
    <dgm:pt modelId="{E68E0EC7-DEAE-4D16-904C-3CA784C877EF}" type="pres">
      <dgm:prSet presAssocID="{51D3398F-665C-442F-A62F-CFE2B8865C97}" presName="sibTrans" presStyleCnt="0"/>
      <dgm:spPr/>
      <dgm:t>
        <a:bodyPr/>
        <a:lstStyle/>
        <a:p>
          <a:endParaRPr lang="en-US"/>
        </a:p>
      </dgm:t>
    </dgm:pt>
    <dgm:pt modelId="{69323C6F-F510-4784-8CBF-F0713973BB84}" type="pres">
      <dgm:prSet presAssocID="{2EBB6304-DB3E-4AEA-9A09-D485E60891A3}" presName="compositeNode" presStyleCnt="0">
        <dgm:presLayoutVars>
          <dgm:bulletEnabled val="1"/>
        </dgm:presLayoutVars>
      </dgm:prSet>
      <dgm:spPr/>
      <dgm:t>
        <a:bodyPr/>
        <a:lstStyle/>
        <a:p>
          <a:endParaRPr lang="en-US"/>
        </a:p>
      </dgm:t>
    </dgm:pt>
    <dgm:pt modelId="{6E79A50F-355E-4EF0-B18B-637AC483C354}" type="pres">
      <dgm:prSet presAssocID="{2EBB6304-DB3E-4AEA-9A09-D485E60891A3}" presName="bgRect" presStyleLbl="node1" presStyleIdx="1" presStyleCnt="4" custScaleY="145342" custLinFactNeighborX="-2017" custLinFactNeighborY="316"/>
      <dgm:spPr/>
      <dgm:t>
        <a:bodyPr/>
        <a:lstStyle/>
        <a:p>
          <a:endParaRPr lang="en-US"/>
        </a:p>
      </dgm:t>
    </dgm:pt>
    <dgm:pt modelId="{D56C1196-B3AA-4590-B5BD-85F7EB2FD820}" type="pres">
      <dgm:prSet presAssocID="{2EBB6304-DB3E-4AEA-9A09-D485E60891A3}" presName="parentNode" presStyleLbl="node1" presStyleIdx="1" presStyleCnt="4">
        <dgm:presLayoutVars>
          <dgm:chMax val="0"/>
          <dgm:bulletEnabled val="1"/>
        </dgm:presLayoutVars>
      </dgm:prSet>
      <dgm:spPr/>
      <dgm:t>
        <a:bodyPr/>
        <a:lstStyle/>
        <a:p>
          <a:endParaRPr lang="en-US"/>
        </a:p>
      </dgm:t>
    </dgm:pt>
    <dgm:pt modelId="{F209CE92-BCA1-47BC-B715-A6E694DFF5EC}" type="pres">
      <dgm:prSet presAssocID="{2EBB6304-DB3E-4AEA-9A09-D485E60891A3}" presName="childNode" presStyleLbl="node1" presStyleIdx="1" presStyleCnt="4">
        <dgm:presLayoutVars>
          <dgm:bulletEnabled val="1"/>
        </dgm:presLayoutVars>
      </dgm:prSet>
      <dgm:spPr/>
      <dgm:t>
        <a:bodyPr/>
        <a:lstStyle/>
        <a:p>
          <a:endParaRPr lang="en-US"/>
        </a:p>
      </dgm:t>
    </dgm:pt>
    <dgm:pt modelId="{1693A3DE-7E2D-4367-A513-0D4A21EF2233}" type="pres">
      <dgm:prSet presAssocID="{95FC167E-5D94-47BF-B830-DE7724CF5C11}" presName="hSp" presStyleCnt="0"/>
      <dgm:spPr/>
      <dgm:t>
        <a:bodyPr/>
        <a:lstStyle/>
        <a:p>
          <a:endParaRPr lang="en-US"/>
        </a:p>
      </dgm:t>
    </dgm:pt>
    <dgm:pt modelId="{5B89F39F-E546-43B7-8A6B-C0CDBBC48C9A}" type="pres">
      <dgm:prSet presAssocID="{95FC167E-5D94-47BF-B830-DE7724CF5C11}" presName="vProcSp" presStyleCnt="0"/>
      <dgm:spPr/>
      <dgm:t>
        <a:bodyPr/>
        <a:lstStyle/>
        <a:p>
          <a:endParaRPr lang="en-US"/>
        </a:p>
      </dgm:t>
    </dgm:pt>
    <dgm:pt modelId="{AD322E01-32BF-448E-AE98-2846CB2BDDE2}" type="pres">
      <dgm:prSet presAssocID="{95FC167E-5D94-47BF-B830-DE7724CF5C11}" presName="vSp1" presStyleCnt="0"/>
      <dgm:spPr/>
      <dgm:t>
        <a:bodyPr/>
        <a:lstStyle/>
        <a:p>
          <a:endParaRPr lang="en-US"/>
        </a:p>
      </dgm:t>
    </dgm:pt>
    <dgm:pt modelId="{BEFFED61-16F3-4FC5-BE37-C648E2DC1146}" type="pres">
      <dgm:prSet presAssocID="{95FC167E-5D94-47BF-B830-DE7724CF5C11}" presName="simulatedConn" presStyleLbl="solidFgAcc1" presStyleIdx="1" presStyleCnt="3" custLinFactY="179492" custLinFactNeighborX="16012" custLinFactNeighborY="200000"/>
      <dgm:spPr/>
      <dgm:t>
        <a:bodyPr/>
        <a:lstStyle/>
        <a:p>
          <a:endParaRPr lang="en-US"/>
        </a:p>
      </dgm:t>
    </dgm:pt>
    <dgm:pt modelId="{36C351C9-A300-4DA3-A425-BACD85DDFB98}" type="pres">
      <dgm:prSet presAssocID="{95FC167E-5D94-47BF-B830-DE7724CF5C11}" presName="vSp2" presStyleCnt="0"/>
      <dgm:spPr/>
      <dgm:t>
        <a:bodyPr/>
        <a:lstStyle/>
        <a:p>
          <a:endParaRPr lang="en-US"/>
        </a:p>
      </dgm:t>
    </dgm:pt>
    <dgm:pt modelId="{2A80AAF0-4E04-41CB-B8DF-0461AA2B0B01}" type="pres">
      <dgm:prSet presAssocID="{95FC167E-5D94-47BF-B830-DE7724CF5C11}" presName="sibTrans" presStyleCnt="0"/>
      <dgm:spPr/>
      <dgm:t>
        <a:bodyPr/>
        <a:lstStyle/>
        <a:p>
          <a:endParaRPr lang="en-US"/>
        </a:p>
      </dgm:t>
    </dgm:pt>
    <dgm:pt modelId="{749036DB-8A49-44BA-B4F7-B0867BD45B23}" type="pres">
      <dgm:prSet presAssocID="{9EC65206-40EA-46C7-854B-6AEB2BECFD0A}" presName="compositeNode" presStyleCnt="0">
        <dgm:presLayoutVars>
          <dgm:bulletEnabled val="1"/>
        </dgm:presLayoutVars>
      </dgm:prSet>
      <dgm:spPr/>
      <dgm:t>
        <a:bodyPr/>
        <a:lstStyle/>
        <a:p>
          <a:endParaRPr lang="en-US"/>
        </a:p>
      </dgm:t>
    </dgm:pt>
    <dgm:pt modelId="{F95936CB-E052-4DB0-B0C1-E679C4F46138}" type="pres">
      <dgm:prSet presAssocID="{9EC65206-40EA-46C7-854B-6AEB2BECFD0A}" presName="bgRect" presStyleLbl="node1" presStyleIdx="2" presStyleCnt="4" custScaleY="145342" custLinFactNeighborX="-4690"/>
      <dgm:spPr/>
      <dgm:t>
        <a:bodyPr/>
        <a:lstStyle/>
        <a:p>
          <a:endParaRPr lang="en-US"/>
        </a:p>
      </dgm:t>
    </dgm:pt>
    <dgm:pt modelId="{5B0F6842-2E0D-456B-A25C-D383A6F46F5F}" type="pres">
      <dgm:prSet presAssocID="{9EC65206-40EA-46C7-854B-6AEB2BECFD0A}" presName="parentNode" presStyleLbl="node1" presStyleIdx="2" presStyleCnt="4">
        <dgm:presLayoutVars>
          <dgm:chMax val="0"/>
          <dgm:bulletEnabled val="1"/>
        </dgm:presLayoutVars>
      </dgm:prSet>
      <dgm:spPr/>
      <dgm:t>
        <a:bodyPr/>
        <a:lstStyle/>
        <a:p>
          <a:endParaRPr lang="en-US"/>
        </a:p>
      </dgm:t>
    </dgm:pt>
    <dgm:pt modelId="{203E47AD-BC8E-4A29-99EE-53B7880A674A}" type="pres">
      <dgm:prSet presAssocID="{9EC65206-40EA-46C7-854B-6AEB2BECFD0A}" presName="childNode" presStyleLbl="node1" presStyleIdx="2" presStyleCnt="4">
        <dgm:presLayoutVars>
          <dgm:bulletEnabled val="1"/>
        </dgm:presLayoutVars>
      </dgm:prSet>
      <dgm:spPr/>
      <dgm:t>
        <a:bodyPr/>
        <a:lstStyle/>
        <a:p>
          <a:endParaRPr lang="en-US"/>
        </a:p>
      </dgm:t>
    </dgm:pt>
    <dgm:pt modelId="{8BEF8937-F7C7-4EAB-BCE2-3BD8EF37F888}" type="pres">
      <dgm:prSet presAssocID="{5F914B33-1FA3-4E3C-9800-1DFB3A3786F5}" presName="hSp" presStyleCnt="0"/>
      <dgm:spPr/>
      <dgm:t>
        <a:bodyPr/>
        <a:lstStyle/>
        <a:p>
          <a:endParaRPr lang="en-US"/>
        </a:p>
      </dgm:t>
    </dgm:pt>
    <dgm:pt modelId="{D325C8F1-3410-442E-A6C3-563AF91D1A42}" type="pres">
      <dgm:prSet presAssocID="{5F914B33-1FA3-4E3C-9800-1DFB3A3786F5}" presName="vProcSp" presStyleCnt="0"/>
      <dgm:spPr/>
      <dgm:t>
        <a:bodyPr/>
        <a:lstStyle/>
        <a:p>
          <a:endParaRPr lang="en-US"/>
        </a:p>
      </dgm:t>
    </dgm:pt>
    <dgm:pt modelId="{775B29D5-D728-4882-8AEE-AA135630E746}" type="pres">
      <dgm:prSet presAssocID="{5F914B33-1FA3-4E3C-9800-1DFB3A3786F5}" presName="vSp1" presStyleCnt="0"/>
      <dgm:spPr/>
      <dgm:t>
        <a:bodyPr/>
        <a:lstStyle/>
        <a:p>
          <a:endParaRPr lang="en-US"/>
        </a:p>
      </dgm:t>
    </dgm:pt>
    <dgm:pt modelId="{60B9BE92-737D-4659-A8BE-C0975314E9C3}" type="pres">
      <dgm:prSet presAssocID="{5F914B33-1FA3-4E3C-9800-1DFB3A3786F5}" presName="simulatedConn" presStyleLbl="solidFgAcc1" presStyleIdx="2" presStyleCnt="3" custLinFactY="172137" custLinFactNeighborX="-30420" custLinFactNeighborY="200000"/>
      <dgm:spPr/>
      <dgm:t>
        <a:bodyPr/>
        <a:lstStyle/>
        <a:p>
          <a:endParaRPr lang="en-US"/>
        </a:p>
      </dgm:t>
    </dgm:pt>
    <dgm:pt modelId="{9C6D84E1-625D-42A7-A106-021379E3DE77}" type="pres">
      <dgm:prSet presAssocID="{5F914B33-1FA3-4E3C-9800-1DFB3A3786F5}" presName="vSp2" presStyleCnt="0"/>
      <dgm:spPr/>
      <dgm:t>
        <a:bodyPr/>
        <a:lstStyle/>
        <a:p>
          <a:endParaRPr lang="en-US"/>
        </a:p>
      </dgm:t>
    </dgm:pt>
    <dgm:pt modelId="{54B0B646-65C4-4FBD-8DAF-8033458C4CD9}" type="pres">
      <dgm:prSet presAssocID="{5F914B33-1FA3-4E3C-9800-1DFB3A3786F5}" presName="sibTrans" presStyleCnt="0"/>
      <dgm:spPr/>
      <dgm:t>
        <a:bodyPr/>
        <a:lstStyle/>
        <a:p>
          <a:endParaRPr lang="en-US"/>
        </a:p>
      </dgm:t>
    </dgm:pt>
    <dgm:pt modelId="{852CED39-15ED-4789-8E77-656F32CC4A90}" type="pres">
      <dgm:prSet presAssocID="{182FD4F2-E4F8-4C5B-9CEC-18B8EB9AFDAD}" presName="compositeNode" presStyleCnt="0">
        <dgm:presLayoutVars>
          <dgm:bulletEnabled val="1"/>
        </dgm:presLayoutVars>
      </dgm:prSet>
      <dgm:spPr/>
      <dgm:t>
        <a:bodyPr/>
        <a:lstStyle/>
        <a:p>
          <a:endParaRPr lang="en-US"/>
        </a:p>
      </dgm:t>
    </dgm:pt>
    <dgm:pt modelId="{9E50F859-9B18-402E-94A7-8BECAD65F9D4}" type="pres">
      <dgm:prSet presAssocID="{182FD4F2-E4F8-4C5B-9CEC-18B8EB9AFDAD}" presName="bgRect" presStyleLbl="node1" presStyleIdx="3" presStyleCnt="4" custScaleY="145342" custLinFactNeighborX="-9954" custLinFactNeighborY="316"/>
      <dgm:spPr/>
      <dgm:t>
        <a:bodyPr/>
        <a:lstStyle/>
        <a:p>
          <a:endParaRPr lang="en-US"/>
        </a:p>
      </dgm:t>
    </dgm:pt>
    <dgm:pt modelId="{A0CAAA91-CCFA-4820-B7C5-071377BE7865}" type="pres">
      <dgm:prSet presAssocID="{182FD4F2-E4F8-4C5B-9CEC-18B8EB9AFDAD}" presName="parentNode" presStyleLbl="node1" presStyleIdx="3" presStyleCnt="4">
        <dgm:presLayoutVars>
          <dgm:chMax val="0"/>
          <dgm:bulletEnabled val="1"/>
        </dgm:presLayoutVars>
      </dgm:prSet>
      <dgm:spPr/>
      <dgm:t>
        <a:bodyPr/>
        <a:lstStyle/>
        <a:p>
          <a:endParaRPr lang="en-US"/>
        </a:p>
      </dgm:t>
    </dgm:pt>
    <dgm:pt modelId="{B4627E20-3D60-4B5E-81FE-5566C4C3043F}" type="pres">
      <dgm:prSet presAssocID="{182FD4F2-E4F8-4C5B-9CEC-18B8EB9AFDAD}" presName="childNode" presStyleLbl="node1" presStyleIdx="3" presStyleCnt="4">
        <dgm:presLayoutVars>
          <dgm:bulletEnabled val="1"/>
        </dgm:presLayoutVars>
      </dgm:prSet>
      <dgm:spPr/>
      <dgm:t>
        <a:bodyPr/>
        <a:lstStyle/>
        <a:p>
          <a:endParaRPr lang="en-US"/>
        </a:p>
      </dgm:t>
    </dgm:pt>
  </dgm:ptLst>
  <dgm:cxnLst>
    <dgm:cxn modelId="{B9059D7F-A95D-4830-9F4D-6428DBBB5A4E}" srcId="{2EBB6304-DB3E-4AEA-9A09-D485E60891A3}" destId="{2C1694F7-FE40-4F48-8D5F-9EFC816D6B40}" srcOrd="0" destOrd="0" parTransId="{70F46B38-CF36-47DB-B147-00A9CD05DB46}" sibTransId="{681BEE43-6629-4603-8EA7-43950F7E8630}"/>
    <dgm:cxn modelId="{0938B1EE-FDD7-482F-8DAF-29065A247D3F}" srcId="{B5B661F0-E490-4D1D-B8B4-05F7756A2929}" destId="{0B0581C9-70E0-4DBC-8350-D539F6A89B06}" srcOrd="1" destOrd="0" parTransId="{318198FB-E63C-4D12-AF50-12E12544F4E0}" sibTransId="{DD9C4172-09ED-49DF-89B8-DD69521AE63A}"/>
    <dgm:cxn modelId="{4B2FD8A0-35E2-42EA-88D5-8CE836DA7940}" srcId="{B5B661F0-E490-4D1D-B8B4-05F7756A2929}" destId="{34B814D3-0302-47EE-AE86-4835FC9769CA}" srcOrd="0" destOrd="0" parTransId="{73DB353F-FAF1-4A55-B43D-E504DE205905}" sibTransId="{B119202A-1A4F-4176-A0BD-34C720D5F75D}"/>
    <dgm:cxn modelId="{2B5A75A2-E4F2-4B50-B6BF-30A6528B19F0}" type="presOf" srcId="{34B814D3-0302-47EE-AE86-4835FC9769CA}" destId="{1E908B3F-B34E-4266-968A-18B4FEFE7449}" srcOrd="0" destOrd="0" presId="urn:microsoft.com/office/officeart/2005/8/layout/hProcess7"/>
    <dgm:cxn modelId="{0EF6D8A4-F7F7-4203-9F26-10F5A3753A9B}" srcId="{2D5ECB4A-97EA-4BE4-8E05-566F3E6DBF3E}" destId="{9EC65206-40EA-46C7-854B-6AEB2BECFD0A}" srcOrd="2" destOrd="0" parTransId="{F48B029D-1FEB-4D40-958D-8836A584A631}" sibTransId="{5F914B33-1FA3-4E3C-9800-1DFB3A3786F5}"/>
    <dgm:cxn modelId="{6A6732B2-C204-41D9-9E2D-8441B53E4407}" srcId="{182FD4F2-E4F8-4C5B-9CEC-18B8EB9AFDAD}" destId="{A039748C-8BDA-4E7F-BD80-9B77503D1315}" srcOrd="0" destOrd="0" parTransId="{F9184E15-4E6F-49F5-9AF0-4B34FE25662C}" sibTransId="{F0C2B345-31B8-48C8-A1DB-CC38DF6422B0}"/>
    <dgm:cxn modelId="{191274AF-AE6A-486E-9B68-F53F46E14D2D}" srcId="{2D5ECB4A-97EA-4BE4-8E05-566F3E6DBF3E}" destId="{182FD4F2-E4F8-4C5B-9CEC-18B8EB9AFDAD}" srcOrd="3" destOrd="0" parTransId="{0A6F931D-9A30-4B18-B452-4B5096C2A5E2}" sibTransId="{6BBC088D-6FF1-4D95-815D-415638A2A72C}"/>
    <dgm:cxn modelId="{F1153AC1-8E1C-439A-98F0-D8B733BEBF4D}" srcId="{9EC65206-40EA-46C7-854B-6AEB2BECFD0A}" destId="{2F03B5EF-4E78-4ABD-AB24-0A5C8675B0AE}" srcOrd="1" destOrd="0" parTransId="{D4D0A893-31CC-44D7-837C-24634915210A}" sibTransId="{57E69623-E60F-444A-84BC-421466586D8E}"/>
    <dgm:cxn modelId="{298358EC-36EA-4209-A29A-B00079D86BD5}" srcId="{9EC65206-40EA-46C7-854B-6AEB2BECFD0A}" destId="{0BB9ED66-7E23-43EF-9A58-1D90B01B8D2D}" srcOrd="0" destOrd="0" parTransId="{E08E2A20-8DC0-46D4-83A7-6089E67DB540}" sibTransId="{C8896F2C-44B7-4835-B279-65D5A62B840E}"/>
    <dgm:cxn modelId="{010A2166-CB46-4978-BFF7-0E164DCA189C}" type="presOf" srcId="{0B0581C9-70E0-4DBC-8350-D539F6A89B06}" destId="{1E908B3F-B34E-4266-968A-18B4FEFE7449}" srcOrd="0" destOrd="1" presId="urn:microsoft.com/office/officeart/2005/8/layout/hProcess7"/>
    <dgm:cxn modelId="{58454870-9B83-4AB3-8429-9BDE1966715E}" type="presOf" srcId="{0BB9ED66-7E23-43EF-9A58-1D90B01B8D2D}" destId="{203E47AD-BC8E-4A29-99EE-53B7880A674A}" srcOrd="0" destOrd="0" presId="urn:microsoft.com/office/officeart/2005/8/layout/hProcess7"/>
    <dgm:cxn modelId="{93FFDBB5-3B1A-4D99-94C3-A02AE2A57FD3}" type="presOf" srcId="{182FD4F2-E4F8-4C5B-9CEC-18B8EB9AFDAD}" destId="{A0CAAA91-CCFA-4820-B7C5-071377BE7865}" srcOrd="1" destOrd="0" presId="urn:microsoft.com/office/officeart/2005/8/layout/hProcess7"/>
    <dgm:cxn modelId="{00B347A6-0E21-4B6F-A32D-35C7BF09BA41}" type="presOf" srcId="{A039748C-8BDA-4E7F-BD80-9B77503D1315}" destId="{B4627E20-3D60-4B5E-81FE-5566C4C3043F}" srcOrd="0" destOrd="0" presId="urn:microsoft.com/office/officeart/2005/8/layout/hProcess7"/>
    <dgm:cxn modelId="{9747E872-E9C9-409E-BCC4-871B9BCF58AB}" type="presOf" srcId="{2D5ECB4A-97EA-4BE4-8E05-566F3E6DBF3E}" destId="{F27EB039-23AE-4587-B4E3-7621449E4622}" srcOrd="0" destOrd="0" presId="urn:microsoft.com/office/officeart/2005/8/layout/hProcess7"/>
    <dgm:cxn modelId="{27493770-3457-4E99-A232-06EF0F0CFEFD}" srcId="{2D5ECB4A-97EA-4BE4-8E05-566F3E6DBF3E}" destId="{B5B661F0-E490-4D1D-B8B4-05F7756A2929}" srcOrd="0" destOrd="0" parTransId="{81370BB4-7593-4597-9A65-D56F1A483C50}" sibTransId="{51D3398F-665C-442F-A62F-CFE2B8865C97}"/>
    <dgm:cxn modelId="{59BBF2ED-7A79-4E99-93A6-616CFA55196C}" srcId="{182FD4F2-E4F8-4C5B-9CEC-18B8EB9AFDAD}" destId="{E24AC3AF-A5C1-4FA7-920C-8EDE42DFF391}" srcOrd="1" destOrd="0" parTransId="{A1D1DCA1-5556-4AFF-9403-6E8DE576EB9A}" sibTransId="{C2339DF6-DF2C-4D5F-9E91-8079934C0467}"/>
    <dgm:cxn modelId="{650C5471-30F2-478B-93ED-CBF878395F19}" type="presOf" srcId="{2EBB6304-DB3E-4AEA-9A09-D485E60891A3}" destId="{6E79A50F-355E-4EF0-B18B-637AC483C354}" srcOrd="0" destOrd="0" presId="urn:microsoft.com/office/officeart/2005/8/layout/hProcess7"/>
    <dgm:cxn modelId="{8BC08345-B80D-4A66-839C-674CBA977526}" srcId="{2D5ECB4A-97EA-4BE4-8E05-566F3E6DBF3E}" destId="{2EBB6304-DB3E-4AEA-9A09-D485E60891A3}" srcOrd="1" destOrd="0" parTransId="{C9CE9432-0E68-4F7C-9766-C5AD94532DA2}" sibTransId="{95FC167E-5D94-47BF-B830-DE7724CF5C11}"/>
    <dgm:cxn modelId="{A3160197-8F2D-4B4D-9D0D-026693513D5D}" type="presOf" srcId="{9EC65206-40EA-46C7-854B-6AEB2BECFD0A}" destId="{5B0F6842-2E0D-456B-A25C-D383A6F46F5F}" srcOrd="1" destOrd="0" presId="urn:microsoft.com/office/officeart/2005/8/layout/hProcess7"/>
    <dgm:cxn modelId="{57992000-C830-476D-A1AD-E73637772C5C}" type="presOf" srcId="{2EBB6304-DB3E-4AEA-9A09-D485E60891A3}" destId="{D56C1196-B3AA-4590-B5BD-85F7EB2FD820}" srcOrd="1" destOrd="0" presId="urn:microsoft.com/office/officeart/2005/8/layout/hProcess7"/>
    <dgm:cxn modelId="{F81356D9-4548-4CC3-B666-48505EF482E0}" type="presOf" srcId="{E24AC3AF-A5C1-4FA7-920C-8EDE42DFF391}" destId="{B4627E20-3D60-4B5E-81FE-5566C4C3043F}" srcOrd="0" destOrd="1" presId="urn:microsoft.com/office/officeart/2005/8/layout/hProcess7"/>
    <dgm:cxn modelId="{8DB36163-3346-4C62-A864-E3278772A10D}" type="presOf" srcId="{9EC65206-40EA-46C7-854B-6AEB2BECFD0A}" destId="{F95936CB-E052-4DB0-B0C1-E679C4F46138}" srcOrd="0" destOrd="0" presId="urn:microsoft.com/office/officeart/2005/8/layout/hProcess7"/>
    <dgm:cxn modelId="{D020B0E0-1A21-4EBF-B20E-9F3BBD0C18DA}" type="presOf" srcId="{B5B661F0-E490-4D1D-B8B4-05F7756A2929}" destId="{4B7D8A80-A1FD-4B78-813A-AF4AF4FF4103}" srcOrd="1" destOrd="0" presId="urn:microsoft.com/office/officeart/2005/8/layout/hProcess7"/>
    <dgm:cxn modelId="{325CD7D4-796B-47F0-BD37-79F0C930E92B}" type="presOf" srcId="{2C1694F7-FE40-4F48-8D5F-9EFC816D6B40}" destId="{F209CE92-BCA1-47BC-B715-A6E694DFF5EC}" srcOrd="0" destOrd="0" presId="urn:microsoft.com/office/officeart/2005/8/layout/hProcess7"/>
    <dgm:cxn modelId="{9F64B161-8C33-4A6E-84B9-5A2CDB1CF450}" type="presOf" srcId="{2F03B5EF-4E78-4ABD-AB24-0A5C8675B0AE}" destId="{203E47AD-BC8E-4A29-99EE-53B7880A674A}" srcOrd="0" destOrd="1" presId="urn:microsoft.com/office/officeart/2005/8/layout/hProcess7"/>
    <dgm:cxn modelId="{3A0AC275-F46F-425A-B8DF-DA6A839B6B57}" type="presOf" srcId="{B5B661F0-E490-4D1D-B8B4-05F7756A2929}" destId="{2EA4871A-18C3-4ED9-962F-6C1F0FB5C114}" srcOrd="0" destOrd="0" presId="urn:microsoft.com/office/officeart/2005/8/layout/hProcess7"/>
    <dgm:cxn modelId="{630E7B60-2B8D-4AE2-AED8-0BD0D2094190}" type="presOf" srcId="{182FD4F2-E4F8-4C5B-9CEC-18B8EB9AFDAD}" destId="{9E50F859-9B18-402E-94A7-8BECAD65F9D4}" srcOrd="0" destOrd="0" presId="urn:microsoft.com/office/officeart/2005/8/layout/hProcess7"/>
    <dgm:cxn modelId="{B3022541-6667-4097-962C-2ECBDDA88AEA}" type="presParOf" srcId="{F27EB039-23AE-4587-B4E3-7621449E4622}" destId="{742F11A5-6171-4716-951B-B008AEC7DAB9}" srcOrd="0" destOrd="0" presId="urn:microsoft.com/office/officeart/2005/8/layout/hProcess7"/>
    <dgm:cxn modelId="{82B13025-084A-43DD-9AAE-27CB786F244C}" type="presParOf" srcId="{742F11A5-6171-4716-951B-B008AEC7DAB9}" destId="{2EA4871A-18C3-4ED9-962F-6C1F0FB5C114}" srcOrd="0" destOrd="0" presId="urn:microsoft.com/office/officeart/2005/8/layout/hProcess7"/>
    <dgm:cxn modelId="{EFD87B74-FA09-4F15-91A4-D99DF5306F5F}" type="presParOf" srcId="{742F11A5-6171-4716-951B-B008AEC7DAB9}" destId="{4B7D8A80-A1FD-4B78-813A-AF4AF4FF4103}" srcOrd="1" destOrd="0" presId="urn:microsoft.com/office/officeart/2005/8/layout/hProcess7"/>
    <dgm:cxn modelId="{F63A8DE5-6116-4C15-9520-1E9874BD03B5}" type="presParOf" srcId="{742F11A5-6171-4716-951B-B008AEC7DAB9}" destId="{1E908B3F-B34E-4266-968A-18B4FEFE7449}" srcOrd="2" destOrd="0" presId="urn:microsoft.com/office/officeart/2005/8/layout/hProcess7"/>
    <dgm:cxn modelId="{B60F7A58-2144-4453-8761-4E9D58CE1AA2}" type="presParOf" srcId="{F27EB039-23AE-4587-B4E3-7621449E4622}" destId="{6D892A0B-7577-4CD9-BDE2-3A62E2160BBF}" srcOrd="1" destOrd="0" presId="urn:microsoft.com/office/officeart/2005/8/layout/hProcess7"/>
    <dgm:cxn modelId="{6938DF76-313C-4B33-AA4B-560ABCDF60B6}" type="presParOf" srcId="{F27EB039-23AE-4587-B4E3-7621449E4622}" destId="{3E7ABBC9-9C83-4940-9C39-E9290A33409C}" srcOrd="2" destOrd="0" presId="urn:microsoft.com/office/officeart/2005/8/layout/hProcess7"/>
    <dgm:cxn modelId="{0E7B3FBF-045D-4851-B19C-47DAA3BC30B6}" type="presParOf" srcId="{3E7ABBC9-9C83-4940-9C39-E9290A33409C}" destId="{66C8636B-34D6-4CE2-9C95-473B660C4DFA}" srcOrd="0" destOrd="0" presId="urn:microsoft.com/office/officeart/2005/8/layout/hProcess7"/>
    <dgm:cxn modelId="{65ADA0BE-B461-462D-ADC9-3A2E04AC9792}" type="presParOf" srcId="{3E7ABBC9-9C83-4940-9C39-E9290A33409C}" destId="{2FCEBD89-803E-4FA8-B54E-C1C277F4001E}" srcOrd="1" destOrd="0" presId="urn:microsoft.com/office/officeart/2005/8/layout/hProcess7"/>
    <dgm:cxn modelId="{DA8B89E6-6188-45C0-A765-7B3DAE4EDB99}" type="presParOf" srcId="{3E7ABBC9-9C83-4940-9C39-E9290A33409C}" destId="{DABBCBCC-ED4C-4E42-B840-DEE0EF9AC4AF}" srcOrd="2" destOrd="0" presId="urn:microsoft.com/office/officeart/2005/8/layout/hProcess7"/>
    <dgm:cxn modelId="{608050BD-8DA8-4934-9BCD-FF2ECE177A97}" type="presParOf" srcId="{F27EB039-23AE-4587-B4E3-7621449E4622}" destId="{E68E0EC7-DEAE-4D16-904C-3CA784C877EF}" srcOrd="3" destOrd="0" presId="urn:microsoft.com/office/officeart/2005/8/layout/hProcess7"/>
    <dgm:cxn modelId="{3E2E9EBB-800D-497E-B80A-C9D59A02353F}" type="presParOf" srcId="{F27EB039-23AE-4587-B4E3-7621449E4622}" destId="{69323C6F-F510-4784-8CBF-F0713973BB84}" srcOrd="4" destOrd="0" presId="urn:microsoft.com/office/officeart/2005/8/layout/hProcess7"/>
    <dgm:cxn modelId="{03ADD22B-F27E-48C2-A781-0F8707A87B98}" type="presParOf" srcId="{69323C6F-F510-4784-8CBF-F0713973BB84}" destId="{6E79A50F-355E-4EF0-B18B-637AC483C354}" srcOrd="0" destOrd="0" presId="urn:microsoft.com/office/officeart/2005/8/layout/hProcess7"/>
    <dgm:cxn modelId="{A1EF096C-8007-48CF-ADDF-4BC7DCE08ECD}" type="presParOf" srcId="{69323C6F-F510-4784-8CBF-F0713973BB84}" destId="{D56C1196-B3AA-4590-B5BD-85F7EB2FD820}" srcOrd="1" destOrd="0" presId="urn:microsoft.com/office/officeart/2005/8/layout/hProcess7"/>
    <dgm:cxn modelId="{0286A172-6D54-44D3-B4AE-5B5A456755C2}" type="presParOf" srcId="{69323C6F-F510-4784-8CBF-F0713973BB84}" destId="{F209CE92-BCA1-47BC-B715-A6E694DFF5EC}" srcOrd="2" destOrd="0" presId="urn:microsoft.com/office/officeart/2005/8/layout/hProcess7"/>
    <dgm:cxn modelId="{1E085AC8-5919-4821-82FA-2FC9368E9B05}" type="presParOf" srcId="{F27EB039-23AE-4587-B4E3-7621449E4622}" destId="{1693A3DE-7E2D-4367-A513-0D4A21EF2233}" srcOrd="5" destOrd="0" presId="urn:microsoft.com/office/officeart/2005/8/layout/hProcess7"/>
    <dgm:cxn modelId="{7D2E90DF-4888-499C-90DF-AF27DB70D66E}" type="presParOf" srcId="{F27EB039-23AE-4587-B4E3-7621449E4622}" destId="{5B89F39F-E546-43B7-8A6B-C0CDBBC48C9A}" srcOrd="6" destOrd="0" presId="urn:microsoft.com/office/officeart/2005/8/layout/hProcess7"/>
    <dgm:cxn modelId="{32F1746B-8838-4161-B7A8-963D9F21D20F}" type="presParOf" srcId="{5B89F39F-E546-43B7-8A6B-C0CDBBC48C9A}" destId="{AD322E01-32BF-448E-AE98-2846CB2BDDE2}" srcOrd="0" destOrd="0" presId="urn:microsoft.com/office/officeart/2005/8/layout/hProcess7"/>
    <dgm:cxn modelId="{FBE9CBEC-5AAC-4482-AB41-3EFB42E8EECC}" type="presParOf" srcId="{5B89F39F-E546-43B7-8A6B-C0CDBBC48C9A}" destId="{BEFFED61-16F3-4FC5-BE37-C648E2DC1146}" srcOrd="1" destOrd="0" presId="urn:microsoft.com/office/officeart/2005/8/layout/hProcess7"/>
    <dgm:cxn modelId="{42F77F3A-445D-4AC7-9146-3A030FABA3D2}" type="presParOf" srcId="{5B89F39F-E546-43B7-8A6B-C0CDBBC48C9A}" destId="{36C351C9-A300-4DA3-A425-BACD85DDFB98}" srcOrd="2" destOrd="0" presId="urn:microsoft.com/office/officeart/2005/8/layout/hProcess7"/>
    <dgm:cxn modelId="{35FD387E-5EF6-45E9-9B6C-BDF159DD47C7}" type="presParOf" srcId="{F27EB039-23AE-4587-B4E3-7621449E4622}" destId="{2A80AAF0-4E04-41CB-B8DF-0461AA2B0B01}" srcOrd="7" destOrd="0" presId="urn:microsoft.com/office/officeart/2005/8/layout/hProcess7"/>
    <dgm:cxn modelId="{92A24678-1B67-4B3E-AA77-4648A1CB3C7E}" type="presParOf" srcId="{F27EB039-23AE-4587-B4E3-7621449E4622}" destId="{749036DB-8A49-44BA-B4F7-B0867BD45B23}" srcOrd="8" destOrd="0" presId="urn:microsoft.com/office/officeart/2005/8/layout/hProcess7"/>
    <dgm:cxn modelId="{EB1DC7C0-B78F-4477-8503-2EA5182B8564}" type="presParOf" srcId="{749036DB-8A49-44BA-B4F7-B0867BD45B23}" destId="{F95936CB-E052-4DB0-B0C1-E679C4F46138}" srcOrd="0" destOrd="0" presId="urn:microsoft.com/office/officeart/2005/8/layout/hProcess7"/>
    <dgm:cxn modelId="{DCB25330-75DE-4107-B9F8-2F258F8E13F0}" type="presParOf" srcId="{749036DB-8A49-44BA-B4F7-B0867BD45B23}" destId="{5B0F6842-2E0D-456B-A25C-D383A6F46F5F}" srcOrd="1" destOrd="0" presId="urn:microsoft.com/office/officeart/2005/8/layout/hProcess7"/>
    <dgm:cxn modelId="{D19031EA-F429-45C6-A881-7DDBB897F553}" type="presParOf" srcId="{749036DB-8A49-44BA-B4F7-B0867BD45B23}" destId="{203E47AD-BC8E-4A29-99EE-53B7880A674A}" srcOrd="2" destOrd="0" presId="urn:microsoft.com/office/officeart/2005/8/layout/hProcess7"/>
    <dgm:cxn modelId="{F7840E95-D9FE-46BD-9520-ACB13E360748}" type="presParOf" srcId="{F27EB039-23AE-4587-B4E3-7621449E4622}" destId="{8BEF8937-F7C7-4EAB-BCE2-3BD8EF37F888}" srcOrd="9" destOrd="0" presId="urn:microsoft.com/office/officeart/2005/8/layout/hProcess7"/>
    <dgm:cxn modelId="{305B02D3-B1F7-4D2E-8C52-E35B8C0691F1}" type="presParOf" srcId="{F27EB039-23AE-4587-B4E3-7621449E4622}" destId="{D325C8F1-3410-442E-A6C3-563AF91D1A42}" srcOrd="10" destOrd="0" presId="urn:microsoft.com/office/officeart/2005/8/layout/hProcess7"/>
    <dgm:cxn modelId="{F343ACF4-6DC4-4EFA-A543-AA1A0336B3D6}" type="presParOf" srcId="{D325C8F1-3410-442E-A6C3-563AF91D1A42}" destId="{775B29D5-D728-4882-8AEE-AA135630E746}" srcOrd="0" destOrd="0" presId="urn:microsoft.com/office/officeart/2005/8/layout/hProcess7"/>
    <dgm:cxn modelId="{8B78246C-B282-4900-B6EB-C0AF56046681}" type="presParOf" srcId="{D325C8F1-3410-442E-A6C3-563AF91D1A42}" destId="{60B9BE92-737D-4659-A8BE-C0975314E9C3}" srcOrd="1" destOrd="0" presId="urn:microsoft.com/office/officeart/2005/8/layout/hProcess7"/>
    <dgm:cxn modelId="{D7660364-A3CC-47A3-96D9-2A8C6CFCFF7D}" type="presParOf" srcId="{D325C8F1-3410-442E-A6C3-563AF91D1A42}" destId="{9C6D84E1-625D-42A7-A106-021379E3DE77}" srcOrd="2" destOrd="0" presId="urn:microsoft.com/office/officeart/2005/8/layout/hProcess7"/>
    <dgm:cxn modelId="{EDDEA276-3A84-4C49-9796-268411901F61}" type="presParOf" srcId="{F27EB039-23AE-4587-B4E3-7621449E4622}" destId="{54B0B646-65C4-4FBD-8DAF-8033458C4CD9}" srcOrd="11" destOrd="0" presId="urn:microsoft.com/office/officeart/2005/8/layout/hProcess7"/>
    <dgm:cxn modelId="{14FBD0FE-199E-4D5E-A11B-45814CC069E2}" type="presParOf" srcId="{F27EB039-23AE-4587-B4E3-7621449E4622}" destId="{852CED39-15ED-4789-8E77-656F32CC4A90}" srcOrd="12" destOrd="0" presId="urn:microsoft.com/office/officeart/2005/8/layout/hProcess7"/>
    <dgm:cxn modelId="{701F6E96-ADC6-42F1-9385-9D3E0AFFBCF2}" type="presParOf" srcId="{852CED39-15ED-4789-8E77-656F32CC4A90}" destId="{9E50F859-9B18-402E-94A7-8BECAD65F9D4}" srcOrd="0" destOrd="0" presId="urn:microsoft.com/office/officeart/2005/8/layout/hProcess7"/>
    <dgm:cxn modelId="{361F120B-9212-40FC-AF5C-C986D4E90B4A}" type="presParOf" srcId="{852CED39-15ED-4789-8E77-656F32CC4A90}" destId="{A0CAAA91-CCFA-4820-B7C5-071377BE7865}" srcOrd="1" destOrd="0" presId="urn:microsoft.com/office/officeart/2005/8/layout/hProcess7"/>
    <dgm:cxn modelId="{3945DF7A-583E-427E-9918-BF421CF07ADE}" type="presParOf" srcId="{852CED39-15ED-4789-8E77-656F32CC4A90}" destId="{B4627E20-3D60-4B5E-81FE-5566C4C3043F}" srcOrd="2" destOrd="0" presId="urn:microsoft.com/office/officeart/2005/8/layout/hProcess7"/>
  </dgm:cxnLst>
  <dgm:bg>
    <a:effectLst>
      <a:outerShdw blurRad="76200" dir="18900000" sy="23000" kx="-1200000" algn="bl" rotWithShape="0">
        <a:prstClr val="black">
          <a:alpha val="20000"/>
        </a:prstClr>
      </a:outerShdw>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AD9E148-D0E3-4E9B-8BFF-644FDFFFAE06}" type="doc">
      <dgm:prSet loTypeId="urn:microsoft.com/office/officeart/2005/8/layout/pyramid2" loCatId="pyramid" qsTypeId="urn:microsoft.com/office/officeart/2005/8/quickstyle/simple1#3" qsCatId="simple" csTypeId="urn:microsoft.com/office/officeart/2005/8/colors/accent1_2" csCatId="accent1" phldr="1"/>
      <dgm:spPr/>
    </dgm:pt>
    <dgm:pt modelId="{81E3F441-EC22-4314-ABAA-5B99F469F0A7}">
      <dgm:prSet phldrT="[Text]"/>
      <dgm:spPr/>
      <dgm:t>
        <a:bodyPr/>
        <a:lstStyle/>
        <a:p>
          <a:r>
            <a:rPr lang="en-US" dirty="0" smtClean="0"/>
            <a:t>Text</a:t>
          </a:r>
          <a:endParaRPr lang="en-US" dirty="0"/>
        </a:p>
      </dgm:t>
    </dgm:pt>
    <dgm:pt modelId="{BE377A27-3C8E-427D-85C3-10FDB2B1ED19}" type="parTrans" cxnId="{39881FB4-75BD-406A-AB3C-11EC803091E7}">
      <dgm:prSet/>
      <dgm:spPr/>
      <dgm:t>
        <a:bodyPr/>
        <a:lstStyle/>
        <a:p>
          <a:endParaRPr lang="en-US"/>
        </a:p>
      </dgm:t>
    </dgm:pt>
    <dgm:pt modelId="{EE0914FA-B2F5-46DC-9D58-DA9BD3441DE6}" type="sibTrans" cxnId="{39881FB4-75BD-406A-AB3C-11EC803091E7}">
      <dgm:prSet/>
      <dgm:spPr/>
      <dgm:t>
        <a:bodyPr/>
        <a:lstStyle/>
        <a:p>
          <a:endParaRPr lang="en-US"/>
        </a:p>
      </dgm:t>
    </dgm:pt>
    <dgm:pt modelId="{3CBF26C4-2274-46D9-8105-AC74DF919430}">
      <dgm:prSet phldrT="[Text]"/>
      <dgm:spPr/>
      <dgm:t>
        <a:bodyPr/>
        <a:lstStyle/>
        <a:p>
          <a:r>
            <a:rPr lang="en-US" dirty="0" smtClean="0"/>
            <a:t>Text</a:t>
          </a:r>
          <a:endParaRPr lang="en-US" dirty="0"/>
        </a:p>
      </dgm:t>
    </dgm:pt>
    <dgm:pt modelId="{F5968602-DAD3-47BB-9105-B37F39BD482E}" type="parTrans" cxnId="{D472BFD3-103D-41F0-B956-9A7DBE2A9025}">
      <dgm:prSet/>
      <dgm:spPr/>
      <dgm:t>
        <a:bodyPr/>
        <a:lstStyle/>
        <a:p>
          <a:endParaRPr lang="en-US"/>
        </a:p>
      </dgm:t>
    </dgm:pt>
    <dgm:pt modelId="{F5F39B98-01B1-4A10-9A2F-523BBA2434AE}" type="sibTrans" cxnId="{D472BFD3-103D-41F0-B956-9A7DBE2A9025}">
      <dgm:prSet/>
      <dgm:spPr/>
      <dgm:t>
        <a:bodyPr/>
        <a:lstStyle/>
        <a:p>
          <a:endParaRPr lang="en-US"/>
        </a:p>
      </dgm:t>
    </dgm:pt>
    <dgm:pt modelId="{FA5B3AFB-1409-4D31-8F97-08CDE2803ED0}">
      <dgm:prSet phldrT="[Text]"/>
      <dgm:spPr/>
      <dgm:t>
        <a:bodyPr/>
        <a:lstStyle/>
        <a:p>
          <a:r>
            <a:rPr lang="en-US" dirty="0" smtClean="0"/>
            <a:t>Text</a:t>
          </a:r>
          <a:endParaRPr lang="en-US" dirty="0"/>
        </a:p>
      </dgm:t>
    </dgm:pt>
    <dgm:pt modelId="{C519C82A-B1BB-4218-8159-37075D7A778D}" type="parTrans" cxnId="{5FBAC415-238E-42D6-ABD5-70252D5DE5DF}">
      <dgm:prSet/>
      <dgm:spPr/>
      <dgm:t>
        <a:bodyPr/>
        <a:lstStyle/>
        <a:p>
          <a:endParaRPr lang="en-US"/>
        </a:p>
      </dgm:t>
    </dgm:pt>
    <dgm:pt modelId="{3ABB8CF2-43E3-4622-ABD3-B9247ADE2229}" type="sibTrans" cxnId="{5FBAC415-238E-42D6-ABD5-70252D5DE5DF}">
      <dgm:prSet/>
      <dgm:spPr/>
      <dgm:t>
        <a:bodyPr/>
        <a:lstStyle/>
        <a:p>
          <a:endParaRPr lang="en-US"/>
        </a:p>
      </dgm:t>
    </dgm:pt>
    <dgm:pt modelId="{637AE88C-D7D7-46FF-81C5-83B5D6C6F57C}">
      <dgm:prSet phldrT="[Text]"/>
      <dgm:spPr/>
      <dgm:t>
        <a:bodyPr/>
        <a:lstStyle/>
        <a:p>
          <a:r>
            <a:rPr lang="en-US" dirty="0" smtClean="0"/>
            <a:t>Text</a:t>
          </a:r>
          <a:endParaRPr lang="en-US" dirty="0"/>
        </a:p>
      </dgm:t>
    </dgm:pt>
    <dgm:pt modelId="{288CE871-85F3-4BAD-B55E-D5E151479BAE}" type="parTrans" cxnId="{F799F0E1-1DF3-42EE-86D9-DE43FF00C33E}">
      <dgm:prSet/>
      <dgm:spPr/>
      <dgm:t>
        <a:bodyPr/>
        <a:lstStyle/>
        <a:p>
          <a:endParaRPr lang="en-US"/>
        </a:p>
      </dgm:t>
    </dgm:pt>
    <dgm:pt modelId="{AC0B458B-EA65-471C-91D8-D83C2383DA94}" type="sibTrans" cxnId="{F799F0E1-1DF3-42EE-86D9-DE43FF00C33E}">
      <dgm:prSet/>
      <dgm:spPr/>
      <dgm:t>
        <a:bodyPr/>
        <a:lstStyle/>
        <a:p>
          <a:endParaRPr lang="en-US"/>
        </a:p>
      </dgm:t>
    </dgm:pt>
    <dgm:pt modelId="{34B623F8-4840-42D2-9944-9782AE9D665A}" type="pres">
      <dgm:prSet presAssocID="{4AD9E148-D0E3-4E9B-8BFF-644FDFFFAE06}" presName="compositeShape" presStyleCnt="0">
        <dgm:presLayoutVars>
          <dgm:dir/>
          <dgm:resizeHandles/>
        </dgm:presLayoutVars>
      </dgm:prSet>
      <dgm:spPr/>
    </dgm:pt>
    <dgm:pt modelId="{3DD47DA1-DFC8-4906-B920-C0935D608990}" type="pres">
      <dgm:prSet presAssocID="{4AD9E148-D0E3-4E9B-8BFF-644FDFFFAE06}" presName="pyramid" presStyleLbl="node1" presStyleIdx="0" presStyleCnt="1" custFlipVert="1"/>
      <dgm:spPr/>
      <dgm:t>
        <a:bodyPr/>
        <a:lstStyle/>
        <a:p>
          <a:endParaRPr lang="en-US"/>
        </a:p>
      </dgm:t>
    </dgm:pt>
    <dgm:pt modelId="{0283470B-9461-488F-89B4-EE5DDCDCCCB5}" type="pres">
      <dgm:prSet presAssocID="{4AD9E148-D0E3-4E9B-8BFF-644FDFFFAE06}" presName="theList" presStyleCnt="0"/>
      <dgm:spPr/>
    </dgm:pt>
    <dgm:pt modelId="{E4617F01-E386-40A8-B410-A33F322DF477}" type="pres">
      <dgm:prSet presAssocID="{81E3F441-EC22-4314-ABAA-5B99F469F0A7}" presName="aNode" presStyleLbl="fgAcc1" presStyleIdx="0" presStyleCnt="4">
        <dgm:presLayoutVars>
          <dgm:bulletEnabled val="1"/>
        </dgm:presLayoutVars>
      </dgm:prSet>
      <dgm:spPr/>
      <dgm:t>
        <a:bodyPr/>
        <a:lstStyle/>
        <a:p>
          <a:endParaRPr lang="en-US"/>
        </a:p>
      </dgm:t>
    </dgm:pt>
    <dgm:pt modelId="{71EC92DF-8028-43A5-9C39-93BA07628245}" type="pres">
      <dgm:prSet presAssocID="{81E3F441-EC22-4314-ABAA-5B99F469F0A7}" presName="aSpace" presStyleCnt="0"/>
      <dgm:spPr/>
    </dgm:pt>
    <dgm:pt modelId="{0FF4C811-DA62-4E83-A53A-3D4E471B319A}" type="pres">
      <dgm:prSet presAssocID="{3CBF26C4-2274-46D9-8105-AC74DF919430}" presName="aNode" presStyleLbl="fgAcc1" presStyleIdx="1" presStyleCnt="4">
        <dgm:presLayoutVars>
          <dgm:bulletEnabled val="1"/>
        </dgm:presLayoutVars>
      </dgm:prSet>
      <dgm:spPr/>
      <dgm:t>
        <a:bodyPr/>
        <a:lstStyle/>
        <a:p>
          <a:endParaRPr lang="en-US"/>
        </a:p>
      </dgm:t>
    </dgm:pt>
    <dgm:pt modelId="{2DC4C945-94F7-40BC-A5BA-42628901194A}" type="pres">
      <dgm:prSet presAssocID="{3CBF26C4-2274-46D9-8105-AC74DF919430}" presName="aSpace" presStyleCnt="0"/>
      <dgm:spPr/>
    </dgm:pt>
    <dgm:pt modelId="{C69A1388-3A7F-4A7D-92CE-475FC16BF27C}" type="pres">
      <dgm:prSet presAssocID="{FA5B3AFB-1409-4D31-8F97-08CDE2803ED0}" presName="aNode" presStyleLbl="fgAcc1" presStyleIdx="2" presStyleCnt="4">
        <dgm:presLayoutVars>
          <dgm:bulletEnabled val="1"/>
        </dgm:presLayoutVars>
      </dgm:prSet>
      <dgm:spPr/>
      <dgm:t>
        <a:bodyPr/>
        <a:lstStyle/>
        <a:p>
          <a:endParaRPr lang="en-US"/>
        </a:p>
      </dgm:t>
    </dgm:pt>
    <dgm:pt modelId="{784B2D46-F7AB-49C2-BC3A-B7BC01FA4338}" type="pres">
      <dgm:prSet presAssocID="{FA5B3AFB-1409-4D31-8F97-08CDE2803ED0}" presName="aSpace" presStyleCnt="0"/>
      <dgm:spPr/>
    </dgm:pt>
    <dgm:pt modelId="{8E3E0F14-986D-4E1A-8CCE-EF2ADEAF4292}" type="pres">
      <dgm:prSet presAssocID="{637AE88C-D7D7-46FF-81C5-83B5D6C6F57C}" presName="aNode" presStyleLbl="fgAcc1" presStyleIdx="3" presStyleCnt="4">
        <dgm:presLayoutVars>
          <dgm:bulletEnabled val="1"/>
        </dgm:presLayoutVars>
      </dgm:prSet>
      <dgm:spPr/>
      <dgm:t>
        <a:bodyPr/>
        <a:lstStyle/>
        <a:p>
          <a:endParaRPr lang="en-US"/>
        </a:p>
      </dgm:t>
    </dgm:pt>
    <dgm:pt modelId="{734B8E09-FDDD-4256-883C-FFE8C3E370C6}" type="pres">
      <dgm:prSet presAssocID="{637AE88C-D7D7-46FF-81C5-83B5D6C6F57C}" presName="aSpace" presStyleCnt="0"/>
      <dgm:spPr/>
    </dgm:pt>
  </dgm:ptLst>
  <dgm:cxnLst>
    <dgm:cxn modelId="{39881FB4-75BD-406A-AB3C-11EC803091E7}" srcId="{4AD9E148-D0E3-4E9B-8BFF-644FDFFFAE06}" destId="{81E3F441-EC22-4314-ABAA-5B99F469F0A7}" srcOrd="0" destOrd="0" parTransId="{BE377A27-3C8E-427D-85C3-10FDB2B1ED19}" sibTransId="{EE0914FA-B2F5-46DC-9D58-DA9BD3441DE6}"/>
    <dgm:cxn modelId="{6FEB0086-F16C-4DAB-9105-183089A642C6}" type="presOf" srcId="{81E3F441-EC22-4314-ABAA-5B99F469F0A7}" destId="{E4617F01-E386-40A8-B410-A33F322DF477}" srcOrd="0" destOrd="0" presId="urn:microsoft.com/office/officeart/2005/8/layout/pyramid2"/>
    <dgm:cxn modelId="{C088D795-BED0-48F7-88C5-0B2CEF2440E9}" type="presOf" srcId="{4AD9E148-D0E3-4E9B-8BFF-644FDFFFAE06}" destId="{34B623F8-4840-42D2-9944-9782AE9D665A}" srcOrd="0" destOrd="0" presId="urn:microsoft.com/office/officeart/2005/8/layout/pyramid2"/>
    <dgm:cxn modelId="{5AF9C732-7A45-43F9-8556-C4C062A068F6}" type="presOf" srcId="{FA5B3AFB-1409-4D31-8F97-08CDE2803ED0}" destId="{C69A1388-3A7F-4A7D-92CE-475FC16BF27C}" srcOrd="0" destOrd="0" presId="urn:microsoft.com/office/officeart/2005/8/layout/pyramid2"/>
    <dgm:cxn modelId="{D472BFD3-103D-41F0-B956-9A7DBE2A9025}" srcId="{4AD9E148-D0E3-4E9B-8BFF-644FDFFFAE06}" destId="{3CBF26C4-2274-46D9-8105-AC74DF919430}" srcOrd="1" destOrd="0" parTransId="{F5968602-DAD3-47BB-9105-B37F39BD482E}" sibTransId="{F5F39B98-01B1-4A10-9A2F-523BBA2434AE}"/>
    <dgm:cxn modelId="{5D4C7F04-75DB-4CA4-B0A3-9D9779BB1E3C}" type="presOf" srcId="{637AE88C-D7D7-46FF-81C5-83B5D6C6F57C}" destId="{8E3E0F14-986D-4E1A-8CCE-EF2ADEAF4292}" srcOrd="0" destOrd="0" presId="urn:microsoft.com/office/officeart/2005/8/layout/pyramid2"/>
    <dgm:cxn modelId="{B1580752-7EEB-44A4-AEA1-8A9223CB67CA}" type="presOf" srcId="{3CBF26C4-2274-46D9-8105-AC74DF919430}" destId="{0FF4C811-DA62-4E83-A53A-3D4E471B319A}" srcOrd="0" destOrd="0" presId="urn:microsoft.com/office/officeart/2005/8/layout/pyramid2"/>
    <dgm:cxn modelId="{5FBAC415-238E-42D6-ABD5-70252D5DE5DF}" srcId="{4AD9E148-D0E3-4E9B-8BFF-644FDFFFAE06}" destId="{FA5B3AFB-1409-4D31-8F97-08CDE2803ED0}" srcOrd="2" destOrd="0" parTransId="{C519C82A-B1BB-4218-8159-37075D7A778D}" sibTransId="{3ABB8CF2-43E3-4622-ABD3-B9247ADE2229}"/>
    <dgm:cxn modelId="{F799F0E1-1DF3-42EE-86D9-DE43FF00C33E}" srcId="{4AD9E148-D0E3-4E9B-8BFF-644FDFFFAE06}" destId="{637AE88C-D7D7-46FF-81C5-83B5D6C6F57C}" srcOrd="3" destOrd="0" parTransId="{288CE871-85F3-4BAD-B55E-D5E151479BAE}" sibTransId="{AC0B458B-EA65-471C-91D8-D83C2383DA94}"/>
    <dgm:cxn modelId="{5D76C79A-F554-4D30-98C6-82397B38CFE1}" type="presParOf" srcId="{34B623F8-4840-42D2-9944-9782AE9D665A}" destId="{3DD47DA1-DFC8-4906-B920-C0935D608990}" srcOrd="0" destOrd="0" presId="urn:microsoft.com/office/officeart/2005/8/layout/pyramid2"/>
    <dgm:cxn modelId="{5A904C7E-E72D-4D81-9A8F-C3D836E3F7FA}" type="presParOf" srcId="{34B623F8-4840-42D2-9944-9782AE9D665A}" destId="{0283470B-9461-488F-89B4-EE5DDCDCCCB5}" srcOrd="1" destOrd="0" presId="urn:microsoft.com/office/officeart/2005/8/layout/pyramid2"/>
    <dgm:cxn modelId="{54544645-9D9E-4A3C-957A-AAF57120E871}" type="presParOf" srcId="{0283470B-9461-488F-89B4-EE5DDCDCCCB5}" destId="{E4617F01-E386-40A8-B410-A33F322DF477}" srcOrd="0" destOrd="0" presId="urn:microsoft.com/office/officeart/2005/8/layout/pyramid2"/>
    <dgm:cxn modelId="{17F463D2-EACE-42FA-9635-555B1ECC6F8B}" type="presParOf" srcId="{0283470B-9461-488F-89B4-EE5DDCDCCCB5}" destId="{71EC92DF-8028-43A5-9C39-93BA07628245}" srcOrd="1" destOrd="0" presId="urn:microsoft.com/office/officeart/2005/8/layout/pyramid2"/>
    <dgm:cxn modelId="{C48686DB-DFC5-4318-9F94-5B89BCB38E9F}" type="presParOf" srcId="{0283470B-9461-488F-89B4-EE5DDCDCCCB5}" destId="{0FF4C811-DA62-4E83-A53A-3D4E471B319A}" srcOrd="2" destOrd="0" presId="urn:microsoft.com/office/officeart/2005/8/layout/pyramid2"/>
    <dgm:cxn modelId="{B79A2889-8A3C-485E-960C-5E1A7C95B5A1}" type="presParOf" srcId="{0283470B-9461-488F-89B4-EE5DDCDCCCB5}" destId="{2DC4C945-94F7-40BC-A5BA-42628901194A}" srcOrd="3" destOrd="0" presId="urn:microsoft.com/office/officeart/2005/8/layout/pyramid2"/>
    <dgm:cxn modelId="{B0673E25-1041-4D60-AF18-997673D63DE9}" type="presParOf" srcId="{0283470B-9461-488F-89B4-EE5DDCDCCCB5}" destId="{C69A1388-3A7F-4A7D-92CE-475FC16BF27C}" srcOrd="4" destOrd="0" presId="urn:microsoft.com/office/officeart/2005/8/layout/pyramid2"/>
    <dgm:cxn modelId="{7605A737-4305-4165-930E-5C9EE52728D6}" type="presParOf" srcId="{0283470B-9461-488F-89B4-EE5DDCDCCCB5}" destId="{784B2D46-F7AB-49C2-BC3A-B7BC01FA4338}" srcOrd="5" destOrd="0" presId="urn:microsoft.com/office/officeart/2005/8/layout/pyramid2"/>
    <dgm:cxn modelId="{6EA03A60-A8FA-4D40-A19B-F1171A82B957}" type="presParOf" srcId="{0283470B-9461-488F-89B4-EE5DDCDCCCB5}" destId="{8E3E0F14-986D-4E1A-8CCE-EF2ADEAF4292}" srcOrd="6" destOrd="0" presId="urn:microsoft.com/office/officeart/2005/8/layout/pyramid2"/>
    <dgm:cxn modelId="{DC3363DE-3A87-422F-9FD3-B285B054ED83}" type="presParOf" srcId="{0283470B-9461-488F-89B4-EE5DDCDCCCB5}" destId="{734B8E09-FDDD-4256-883C-FFE8C3E370C6}" srcOrd="7"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45495A2-EF70-4D9A-9EC4-CC690F954AB7}"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39A0A867-FF45-4C8D-971A-B918E601CDCA}">
      <dgm:prSet phldrT="[Text]"/>
      <dgm:spPr/>
      <dgm:t>
        <a:bodyPr/>
        <a:lstStyle/>
        <a:p>
          <a:r>
            <a:rPr lang="en-US" b="1" dirty="0" smtClean="0"/>
            <a:t>Text</a:t>
          </a:r>
          <a:endParaRPr lang="en-US" b="1" dirty="0"/>
        </a:p>
      </dgm:t>
    </dgm:pt>
    <dgm:pt modelId="{5311CEEC-E662-4492-ABA7-0E40868D3743}" type="parTrans" cxnId="{A5F25D0A-F54A-4681-A6BE-A8EABDC1F88E}">
      <dgm:prSet/>
      <dgm:spPr/>
      <dgm:t>
        <a:bodyPr/>
        <a:lstStyle/>
        <a:p>
          <a:endParaRPr lang="en-US"/>
        </a:p>
      </dgm:t>
    </dgm:pt>
    <dgm:pt modelId="{970AF9C6-F799-4D73-A5F0-671BA5B8D812}" type="sibTrans" cxnId="{A5F25D0A-F54A-4681-A6BE-A8EABDC1F88E}">
      <dgm:prSet/>
      <dgm:spPr/>
      <dgm:t>
        <a:bodyPr/>
        <a:lstStyle/>
        <a:p>
          <a:endParaRPr lang="en-US"/>
        </a:p>
      </dgm:t>
    </dgm:pt>
    <dgm:pt modelId="{AF91E1C3-193D-4192-9D8F-57E9967BAC48}">
      <dgm:prSet phldrT="[Text]" custT="1"/>
      <dgm:spPr>
        <a:solidFill>
          <a:srgbClr val="00B0F0"/>
        </a:solidFill>
      </dgm:spPr>
      <dgm:t>
        <a:bodyPr/>
        <a:lstStyle/>
        <a:p>
          <a:pPr algn="ctr"/>
          <a:r>
            <a:rPr lang="en-US" sz="1100" dirty="0"/>
            <a:t>	</a:t>
          </a:r>
        </a:p>
        <a:p>
          <a:pPr algn="ctr"/>
          <a:r>
            <a:rPr lang="en-US" sz="2800" b="1" dirty="0" smtClean="0"/>
            <a:t>Heading</a:t>
          </a:r>
          <a:endParaRPr lang="en-US" sz="1800" b="1" dirty="0"/>
        </a:p>
        <a:p>
          <a:pPr algn="ctr"/>
          <a:r>
            <a:rPr lang="en-US" sz="1800" b="1" dirty="0"/>
            <a:t>*  </a:t>
          </a:r>
          <a:r>
            <a:rPr lang="en-US" sz="1800" b="1" dirty="0" smtClean="0"/>
            <a:t>Text</a:t>
          </a:r>
          <a:endParaRPr lang="en-US" sz="1800" b="1" dirty="0"/>
        </a:p>
        <a:p>
          <a:pPr algn="ctr"/>
          <a:endParaRPr lang="en-US" sz="1100" dirty="0"/>
        </a:p>
      </dgm:t>
    </dgm:pt>
    <dgm:pt modelId="{5EB14AB3-929C-4BD5-A0DA-8971B1E5570D}" type="parTrans" cxnId="{8475A723-83E7-448B-ACCD-421C37CFE6D9}">
      <dgm:prSet/>
      <dgm:spPr/>
      <dgm:t>
        <a:bodyPr/>
        <a:lstStyle/>
        <a:p>
          <a:endParaRPr lang="en-US"/>
        </a:p>
      </dgm:t>
    </dgm:pt>
    <dgm:pt modelId="{AFF2EAD9-007D-42C1-A177-59B24560F406}" type="sibTrans" cxnId="{8475A723-83E7-448B-ACCD-421C37CFE6D9}">
      <dgm:prSet/>
      <dgm:spPr/>
      <dgm:t>
        <a:bodyPr/>
        <a:lstStyle/>
        <a:p>
          <a:endParaRPr lang="en-US"/>
        </a:p>
      </dgm:t>
    </dgm:pt>
    <dgm:pt modelId="{C078202D-4AFA-45A5-BF04-32016DA6BB66}">
      <dgm:prSet phldrT="[Text]" custT="1"/>
      <dgm:spPr>
        <a:solidFill>
          <a:srgbClr val="FF0000"/>
        </a:solidFill>
      </dgm:spPr>
      <dgm:t>
        <a:bodyPr/>
        <a:lstStyle/>
        <a:p>
          <a:pPr algn="ctr"/>
          <a:endParaRPr lang="en-US" sz="1700" b="1" baseline="0" dirty="0">
            <a:solidFill>
              <a:sysClr val="windowText" lastClr="000000"/>
            </a:solidFill>
          </a:endParaRPr>
        </a:p>
        <a:p>
          <a:pPr algn="ctr"/>
          <a:r>
            <a:rPr lang="en-US" sz="1700" b="1" baseline="0" dirty="0" smtClean="0">
              <a:solidFill>
                <a:sysClr val="windowText" lastClr="000000"/>
              </a:solidFill>
            </a:rPr>
            <a:t>Heading</a:t>
          </a:r>
          <a:endParaRPr lang="en-US" sz="1700" b="1" baseline="0" dirty="0">
            <a:solidFill>
              <a:sysClr val="windowText" lastClr="000000"/>
            </a:solidFill>
          </a:endParaRPr>
        </a:p>
        <a:p>
          <a:pPr algn="ctr"/>
          <a:r>
            <a:rPr lang="en-US" sz="1100" b="1" baseline="0" dirty="0" smtClean="0">
              <a:solidFill>
                <a:sysClr val="windowText" lastClr="000000"/>
              </a:solidFill>
            </a:rPr>
            <a:t>Text</a:t>
          </a:r>
          <a:endParaRPr lang="en-US" sz="1100" b="1" baseline="0" dirty="0">
            <a:solidFill>
              <a:sysClr val="windowText" lastClr="000000"/>
            </a:solidFill>
          </a:endParaRPr>
        </a:p>
      </dgm:t>
    </dgm:pt>
    <dgm:pt modelId="{E6282E44-0581-4E40-B8CD-A4D88030FB0B}" type="parTrans" cxnId="{3AA439E6-CDF6-4A85-98A2-403D6B1D4990}">
      <dgm:prSet/>
      <dgm:spPr/>
      <dgm:t>
        <a:bodyPr/>
        <a:lstStyle/>
        <a:p>
          <a:endParaRPr lang="en-US"/>
        </a:p>
      </dgm:t>
    </dgm:pt>
    <dgm:pt modelId="{9965E6BC-7485-42F9-9413-ADFCD5E1988F}" type="sibTrans" cxnId="{3AA439E6-CDF6-4A85-98A2-403D6B1D4990}">
      <dgm:prSet/>
      <dgm:spPr/>
      <dgm:t>
        <a:bodyPr/>
        <a:lstStyle/>
        <a:p>
          <a:endParaRPr lang="en-US"/>
        </a:p>
      </dgm:t>
    </dgm:pt>
    <dgm:pt modelId="{196DEB68-5D1A-407A-8A15-11FEC805555B}">
      <dgm:prSet phldrT="[Text]" custT="1"/>
      <dgm:spPr>
        <a:solidFill>
          <a:srgbClr val="FFC000"/>
        </a:solidFill>
      </dgm:spPr>
      <dgm:t>
        <a:bodyPr/>
        <a:lstStyle/>
        <a:p>
          <a:pPr algn="ctr"/>
          <a:endParaRPr lang="en-US" sz="1700" b="1" baseline="0" dirty="0">
            <a:solidFill>
              <a:sysClr val="windowText" lastClr="000000"/>
            </a:solidFill>
          </a:endParaRPr>
        </a:p>
        <a:p>
          <a:pPr algn="l"/>
          <a:r>
            <a:rPr lang="en-US" sz="1800" b="1" baseline="0" dirty="0" smtClean="0">
              <a:solidFill>
                <a:sysClr val="windowText" lastClr="000000"/>
              </a:solidFill>
            </a:rPr>
            <a:t>Heading</a:t>
          </a:r>
          <a:endParaRPr lang="en-US" sz="1800" b="1" baseline="0" dirty="0">
            <a:solidFill>
              <a:sysClr val="windowText" lastClr="000000"/>
            </a:solidFill>
          </a:endParaRPr>
        </a:p>
        <a:p>
          <a:pPr algn="ctr"/>
          <a:r>
            <a:rPr lang="en-US" sz="1100" b="1" baseline="0" dirty="0">
              <a:solidFill>
                <a:sysClr val="windowText" lastClr="000000"/>
              </a:solidFill>
            </a:rPr>
            <a:t>* </a:t>
          </a:r>
          <a:r>
            <a:rPr lang="en-US" sz="1100" b="1" baseline="0" dirty="0" smtClean="0">
              <a:solidFill>
                <a:sysClr val="windowText" lastClr="000000"/>
              </a:solidFill>
            </a:rPr>
            <a:t>Text</a:t>
          </a:r>
          <a:endParaRPr lang="en-US" sz="1100" b="1" baseline="0" dirty="0">
            <a:solidFill>
              <a:sysClr val="windowText" lastClr="000000"/>
            </a:solidFill>
          </a:endParaRPr>
        </a:p>
        <a:p>
          <a:pPr algn="ctr"/>
          <a:r>
            <a:rPr lang="en-US" sz="1100" b="0" baseline="0" dirty="0">
              <a:solidFill>
                <a:sysClr val="windowText" lastClr="000000"/>
              </a:solidFill>
            </a:rPr>
            <a:t> </a:t>
          </a:r>
          <a:r>
            <a:rPr lang="en-US" sz="1700" b="1" baseline="0" dirty="0">
              <a:solidFill>
                <a:sysClr val="windowText" lastClr="000000"/>
              </a:solidFill>
            </a:rPr>
            <a:t> </a:t>
          </a:r>
        </a:p>
        <a:p>
          <a:pPr algn="ctr"/>
          <a:endParaRPr lang="en-US" sz="1700" dirty="0"/>
        </a:p>
      </dgm:t>
    </dgm:pt>
    <dgm:pt modelId="{CF4BC6EB-0323-4A9A-AE1C-102373F658E7}" type="parTrans" cxnId="{7C37948A-F524-4A64-9295-69664C3639A9}">
      <dgm:prSet/>
      <dgm:spPr/>
      <dgm:t>
        <a:bodyPr/>
        <a:lstStyle/>
        <a:p>
          <a:endParaRPr lang="en-US"/>
        </a:p>
      </dgm:t>
    </dgm:pt>
    <dgm:pt modelId="{5927F108-D7C8-42B5-ACE0-2D1A0AE99104}" type="sibTrans" cxnId="{7C37948A-F524-4A64-9295-69664C3639A9}">
      <dgm:prSet/>
      <dgm:spPr/>
      <dgm:t>
        <a:bodyPr/>
        <a:lstStyle/>
        <a:p>
          <a:endParaRPr lang="en-US"/>
        </a:p>
      </dgm:t>
    </dgm:pt>
    <dgm:pt modelId="{02E76E5B-4DFC-416A-A560-426F0C2CD8AE}">
      <dgm:prSet phldrT="[Text]" custT="1"/>
      <dgm:spPr>
        <a:solidFill>
          <a:srgbClr val="00B050"/>
        </a:solidFill>
      </dgm:spPr>
      <dgm:t>
        <a:bodyPr/>
        <a:lstStyle/>
        <a:p>
          <a:r>
            <a:rPr lang="en-US" sz="1700" dirty="0"/>
            <a:t>           </a:t>
          </a:r>
          <a:r>
            <a:rPr lang="en-US" sz="2400" dirty="0" smtClean="0"/>
            <a:t>Heading</a:t>
          </a:r>
          <a:endParaRPr lang="en-US" sz="1800" b="1" dirty="0"/>
        </a:p>
        <a:p>
          <a:r>
            <a:rPr lang="en-US" sz="1100" b="1" dirty="0"/>
            <a:t>* </a:t>
          </a:r>
          <a:r>
            <a:rPr lang="en-US" sz="1100" b="1" dirty="0" smtClean="0"/>
            <a:t>Text</a:t>
          </a:r>
          <a:endParaRPr lang="en-US" sz="1100" b="1" dirty="0"/>
        </a:p>
        <a:p>
          <a:endParaRPr lang="en-US" sz="1700" dirty="0"/>
        </a:p>
      </dgm:t>
    </dgm:pt>
    <dgm:pt modelId="{BAF15EF3-04A5-409A-8EA0-530CA6170825}" type="parTrans" cxnId="{891DDF03-14D6-42DD-892D-D8E6992BE69A}">
      <dgm:prSet/>
      <dgm:spPr/>
      <dgm:t>
        <a:bodyPr/>
        <a:lstStyle/>
        <a:p>
          <a:endParaRPr lang="en-US"/>
        </a:p>
      </dgm:t>
    </dgm:pt>
    <dgm:pt modelId="{BB794A95-2030-4287-B97D-F44ADB2A139F}" type="sibTrans" cxnId="{891DDF03-14D6-42DD-892D-D8E6992BE69A}">
      <dgm:prSet/>
      <dgm:spPr/>
      <dgm:t>
        <a:bodyPr/>
        <a:lstStyle/>
        <a:p>
          <a:endParaRPr lang="en-US"/>
        </a:p>
      </dgm:t>
    </dgm:pt>
    <dgm:pt modelId="{87F0DB5C-DFCD-42A2-8C6B-320FA5D83F59}" type="pres">
      <dgm:prSet presAssocID="{745495A2-EF70-4D9A-9EC4-CC690F954AB7}" presName="diagram" presStyleCnt="0">
        <dgm:presLayoutVars>
          <dgm:chMax val="1"/>
          <dgm:dir/>
          <dgm:animLvl val="ctr"/>
          <dgm:resizeHandles val="exact"/>
        </dgm:presLayoutVars>
      </dgm:prSet>
      <dgm:spPr/>
      <dgm:t>
        <a:bodyPr/>
        <a:lstStyle/>
        <a:p>
          <a:endParaRPr lang="en-US"/>
        </a:p>
      </dgm:t>
    </dgm:pt>
    <dgm:pt modelId="{7D5A087E-1D6F-4652-87C0-4719F095DB97}" type="pres">
      <dgm:prSet presAssocID="{745495A2-EF70-4D9A-9EC4-CC690F954AB7}" presName="matrix" presStyleCnt="0"/>
      <dgm:spPr/>
    </dgm:pt>
    <dgm:pt modelId="{5D429A89-5447-469D-97D9-ABE943D7706C}" type="pres">
      <dgm:prSet presAssocID="{745495A2-EF70-4D9A-9EC4-CC690F954AB7}" presName="tile1" presStyleLbl="node1" presStyleIdx="0" presStyleCnt="4"/>
      <dgm:spPr/>
      <dgm:t>
        <a:bodyPr/>
        <a:lstStyle/>
        <a:p>
          <a:endParaRPr lang="en-US"/>
        </a:p>
      </dgm:t>
    </dgm:pt>
    <dgm:pt modelId="{53903A78-A1AD-48BA-81F9-55D766F6A6D4}" type="pres">
      <dgm:prSet presAssocID="{745495A2-EF70-4D9A-9EC4-CC690F954AB7}" presName="tile1text" presStyleLbl="node1" presStyleIdx="0" presStyleCnt="4">
        <dgm:presLayoutVars>
          <dgm:chMax val="0"/>
          <dgm:chPref val="0"/>
          <dgm:bulletEnabled val="1"/>
        </dgm:presLayoutVars>
      </dgm:prSet>
      <dgm:spPr/>
      <dgm:t>
        <a:bodyPr/>
        <a:lstStyle/>
        <a:p>
          <a:endParaRPr lang="en-US"/>
        </a:p>
      </dgm:t>
    </dgm:pt>
    <dgm:pt modelId="{121B7424-531C-46AA-918B-355876179DF1}" type="pres">
      <dgm:prSet presAssocID="{745495A2-EF70-4D9A-9EC4-CC690F954AB7}" presName="tile2" presStyleLbl="node1" presStyleIdx="1" presStyleCnt="4"/>
      <dgm:spPr/>
      <dgm:t>
        <a:bodyPr/>
        <a:lstStyle/>
        <a:p>
          <a:endParaRPr lang="en-US"/>
        </a:p>
      </dgm:t>
    </dgm:pt>
    <dgm:pt modelId="{1CEAB7C2-4501-4BE9-9AD3-5FEE5A653F91}" type="pres">
      <dgm:prSet presAssocID="{745495A2-EF70-4D9A-9EC4-CC690F954AB7}" presName="tile2text" presStyleLbl="node1" presStyleIdx="1" presStyleCnt="4">
        <dgm:presLayoutVars>
          <dgm:chMax val="0"/>
          <dgm:chPref val="0"/>
          <dgm:bulletEnabled val="1"/>
        </dgm:presLayoutVars>
      </dgm:prSet>
      <dgm:spPr/>
      <dgm:t>
        <a:bodyPr/>
        <a:lstStyle/>
        <a:p>
          <a:endParaRPr lang="en-US"/>
        </a:p>
      </dgm:t>
    </dgm:pt>
    <dgm:pt modelId="{FA268D31-2A7F-48CD-AFD8-493D2DA0954B}" type="pres">
      <dgm:prSet presAssocID="{745495A2-EF70-4D9A-9EC4-CC690F954AB7}" presName="tile3" presStyleLbl="node1" presStyleIdx="2" presStyleCnt="4"/>
      <dgm:spPr/>
      <dgm:t>
        <a:bodyPr/>
        <a:lstStyle/>
        <a:p>
          <a:endParaRPr lang="en-US"/>
        </a:p>
      </dgm:t>
    </dgm:pt>
    <dgm:pt modelId="{6A3ADFF3-4B39-4490-B088-13C8348E6422}" type="pres">
      <dgm:prSet presAssocID="{745495A2-EF70-4D9A-9EC4-CC690F954AB7}" presName="tile3text" presStyleLbl="node1" presStyleIdx="2" presStyleCnt="4">
        <dgm:presLayoutVars>
          <dgm:chMax val="0"/>
          <dgm:chPref val="0"/>
          <dgm:bulletEnabled val="1"/>
        </dgm:presLayoutVars>
      </dgm:prSet>
      <dgm:spPr/>
      <dgm:t>
        <a:bodyPr/>
        <a:lstStyle/>
        <a:p>
          <a:endParaRPr lang="en-US"/>
        </a:p>
      </dgm:t>
    </dgm:pt>
    <dgm:pt modelId="{CC5F9FEC-7CA2-4E3E-B0CA-55F9A2145F75}" type="pres">
      <dgm:prSet presAssocID="{745495A2-EF70-4D9A-9EC4-CC690F954AB7}" presName="tile4" presStyleLbl="node1" presStyleIdx="3" presStyleCnt="4"/>
      <dgm:spPr/>
      <dgm:t>
        <a:bodyPr/>
        <a:lstStyle/>
        <a:p>
          <a:endParaRPr lang="en-US"/>
        </a:p>
      </dgm:t>
    </dgm:pt>
    <dgm:pt modelId="{A763F2B4-C8E1-4DB8-B270-B2236CFE16D9}" type="pres">
      <dgm:prSet presAssocID="{745495A2-EF70-4D9A-9EC4-CC690F954AB7}" presName="tile4text" presStyleLbl="node1" presStyleIdx="3" presStyleCnt="4">
        <dgm:presLayoutVars>
          <dgm:chMax val="0"/>
          <dgm:chPref val="0"/>
          <dgm:bulletEnabled val="1"/>
        </dgm:presLayoutVars>
      </dgm:prSet>
      <dgm:spPr/>
      <dgm:t>
        <a:bodyPr/>
        <a:lstStyle/>
        <a:p>
          <a:endParaRPr lang="en-US"/>
        </a:p>
      </dgm:t>
    </dgm:pt>
    <dgm:pt modelId="{E0460215-9851-4638-941E-43DD2C9E951D}" type="pres">
      <dgm:prSet presAssocID="{745495A2-EF70-4D9A-9EC4-CC690F954AB7}" presName="centerTile" presStyleLbl="fgShp" presStyleIdx="0" presStyleCnt="1">
        <dgm:presLayoutVars>
          <dgm:chMax val="0"/>
          <dgm:chPref val="0"/>
        </dgm:presLayoutVars>
      </dgm:prSet>
      <dgm:spPr/>
      <dgm:t>
        <a:bodyPr/>
        <a:lstStyle/>
        <a:p>
          <a:endParaRPr lang="en-US"/>
        </a:p>
      </dgm:t>
    </dgm:pt>
  </dgm:ptLst>
  <dgm:cxnLst>
    <dgm:cxn modelId="{7C37948A-F524-4A64-9295-69664C3639A9}" srcId="{39A0A867-FF45-4C8D-971A-B918E601CDCA}" destId="{196DEB68-5D1A-407A-8A15-11FEC805555B}" srcOrd="2" destOrd="0" parTransId="{CF4BC6EB-0323-4A9A-AE1C-102373F658E7}" sibTransId="{5927F108-D7C8-42B5-ACE0-2D1A0AE99104}"/>
    <dgm:cxn modelId="{3AA439E6-CDF6-4A85-98A2-403D6B1D4990}" srcId="{39A0A867-FF45-4C8D-971A-B918E601CDCA}" destId="{C078202D-4AFA-45A5-BF04-32016DA6BB66}" srcOrd="1" destOrd="0" parTransId="{E6282E44-0581-4E40-B8CD-A4D88030FB0B}" sibTransId="{9965E6BC-7485-42F9-9413-ADFCD5E1988F}"/>
    <dgm:cxn modelId="{7C8A6F07-5A17-478D-9C99-6AC4004688CB}" type="presOf" srcId="{745495A2-EF70-4D9A-9EC4-CC690F954AB7}" destId="{87F0DB5C-DFCD-42A2-8C6B-320FA5D83F59}" srcOrd="0" destOrd="0" presId="urn:microsoft.com/office/officeart/2005/8/layout/matrix1"/>
    <dgm:cxn modelId="{A810AF53-C9DC-4CDC-8D3F-8199B45258A7}" type="presOf" srcId="{196DEB68-5D1A-407A-8A15-11FEC805555B}" destId="{FA268D31-2A7F-48CD-AFD8-493D2DA0954B}" srcOrd="0" destOrd="0" presId="urn:microsoft.com/office/officeart/2005/8/layout/matrix1"/>
    <dgm:cxn modelId="{A1DB35B6-8F58-4E89-8BAE-C6F6748156FF}" type="presOf" srcId="{AF91E1C3-193D-4192-9D8F-57E9967BAC48}" destId="{5D429A89-5447-469D-97D9-ABE943D7706C}" srcOrd="0" destOrd="0" presId="urn:microsoft.com/office/officeart/2005/8/layout/matrix1"/>
    <dgm:cxn modelId="{1A214CD8-EAAD-471A-88B2-554B1945A27D}" type="presOf" srcId="{C078202D-4AFA-45A5-BF04-32016DA6BB66}" destId="{1CEAB7C2-4501-4BE9-9AD3-5FEE5A653F91}" srcOrd="1" destOrd="0" presId="urn:microsoft.com/office/officeart/2005/8/layout/matrix1"/>
    <dgm:cxn modelId="{8475A723-83E7-448B-ACCD-421C37CFE6D9}" srcId="{39A0A867-FF45-4C8D-971A-B918E601CDCA}" destId="{AF91E1C3-193D-4192-9D8F-57E9967BAC48}" srcOrd="0" destOrd="0" parTransId="{5EB14AB3-929C-4BD5-A0DA-8971B1E5570D}" sibTransId="{AFF2EAD9-007D-42C1-A177-59B24560F406}"/>
    <dgm:cxn modelId="{5E5ABCDE-1DB5-4ADF-944A-77E4FF4D49F6}" type="presOf" srcId="{02E76E5B-4DFC-416A-A560-426F0C2CD8AE}" destId="{CC5F9FEC-7CA2-4E3E-B0CA-55F9A2145F75}" srcOrd="0" destOrd="0" presId="urn:microsoft.com/office/officeart/2005/8/layout/matrix1"/>
    <dgm:cxn modelId="{27932426-D511-4122-940D-80CF4502803B}" type="presOf" srcId="{02E76E5B-4DFC-416A-A560-426F0C2CD8AE}" destId="{A763F2B4-C8E1-4DB8-B270-B2236CFE16D9}" srcOrd="1" destOrd="0" presId="urn:microsoft.com/office/officeart/2005/8/layout/matrix1"/>
    <dgm:cxn modelId="{9612FD37-F127-4CB8-8C12-F3BAE5FD8A0B}" type="presOf" srcId="{39A0A867-FF45-4C8D-971A-B918E601CDCA}" destId="{E0460215-9851-4638-941E-43DD2C9E951D}" srcOrd="0" destOrd="0" presId="urn:microsoft.com/office/officeart/2005/8/layout/matrix1"/>
    <dgm:cxn modelId="{A5F25D0A-F54A-4681-A6BE-A8EABDC1F88E}" srcId="{745495A2-EF70-4D9A-9EC4-CC690F954AB7}" destId="{39A0A867-FF45-4C8D-971A-B918E601CDCA}" srcOrd="0" destOrd="0" parTransId="{5311CEEC-E662-4492-ABA7-0E40868D3743}" sibTransId="{970AF9C6-F799-4D73-A5F0-671BA5B8D812}"/>
    <dgm:cxn modelId="{891DDF03-14D6-42DD-892D-D8E6992BE69A}" srcId="{39A0A867-FF45-4C8D-971A-B918E601CDCA}" destId="{02E76E5B-4DFC-416A-A560-426F0C2CD8AE}" srcOrd="3" destOrd="0" parTransId="{BAF15EF3-04A5-409A-8EA0-530CA6170825}" sibTransId="{BB794A95-2030-4287-B97D-F44ADB2A139F}"/>
    <dgm:cxn modelId="{CE5033EF-3715-4838-A47C-1CFE1CB1C347}" type="presOf" srcId="{AF91E1C3-193D-4192-9D8F-57E9967BAC48}" destId="{53903A78-A1AD-48BA-81F9-55D766F6A6D4}" srcOrd="1" destOrd="0" presId="urn:microsoft.com/office/officeart/2005/8/layout/matrix1"/>
    <dgm:cxn modelId="{DE4E8B02-901C-4AE0-AA7B-1AAD6EB30802}" type="presOf" srcId="{196DEB68-5D1A-407A-8A15-11FEC805555B}" destId="{6A3ADFF3-4B39-4490-B088-13C8348E6422}" srcOrd="1" destOrd="0" presId="urn:microsoft.com/office/officeart/2005/8/layout/matrix1"/>
    <dgm:cxn modelId="{C5768D9D-1407-4B1F-A789-7E25AB164931}" type="presOf" srcId="{C078202D-4AFA-45A5-BF04-32016DA6BB66}" destId="{121B7424-531C-46AA-918B-355876179DF1}" srcOrd="0" destOrd="0" presId="urn:microsoft.com/office/officeart/2005/8/layout/matrix1"/>
    <dgm:cxn modelId="{5BA32C0D-996A-4D1F-9E1C-7E72525ABB81}" type="presParOf" srcId="{87F0DB5C-DFCD-42A2-8C6B-320FA5D83F59}" destId="{7D5A087E-1D6F-4652-87C0-4719F095DB97}" srcOrd="0" destOrd="0" presId="urn:microsoft.com/office/officeart/2005/8/layout/matrix1"/>
    <dgm:cxn modelId="{7414EAB5-5B89-4010-B9C5-008C554E7840}" type="presParOf" srcId="{7D5A087E-1D6F-4652-87C0-4719F095DB97}" destId="{5D429A89-5447-469D-97D9-ABE943D7706C}" srcOrd="0" destOrd="0" presId="urn:microsoft.com/office/officeart/2005/8/layout/matrix1"/>
    <dgm:cxn modelId="{8F4F036B-2895-4EF7-96FA-180301F61758}" type="presParOf" srcId="{7D5A087E-1D6F-4652-87C0-4719F095DB97}" destId="{53903A78-A1AD-48BA-81F9-55D766F6A6D4}" srcOrd="1" destOrd="0" presId="urn:microsoft.com/office/officeart/2005/8/layout/matrix1"/>
    <dgm:cxn modelId="{69044AC4-2722-4A5E-98BE-04124DE133E8}" type="presParOf" srcId="{7D5A087E-1D6F-4652-87C0-4719F095DB97}" destId="{121B7424-531C-46AA-918B-355876179DF1}" srcOrd="2" destOrd="0" presId="urn:microsoft.com/office/officeart/2005/8/layout/matrix1"/>
    <dgm:cxn modelId="{22A33C81-A17F-41BE-9BE5-A903F1924E1E}" type="presParOf" srcId="{7D5A087E-1D6F-4652-87C0-4719F095DB97}" destId="{1CEAB7C2-4501-4BE9-9AD3-5FEE5A653F91}" srcOrd="3" destOrd="0" presId="urn:microsoft.com/office/officeart/2005/8/layout/matrix1"/>
    <dgm:cxn modelId="{8C457C20-3780-4434-8ADF-90219D329935}" type="presParOf" srcId="{7D5A087E-1D6F-4652-87C0-4719F095DB97}" destId="{FA268D31-2A7F-48CD-AFD8-493D2DA0954B}" srcOrd="4" destOrd="0" presId="urn:microsoft.com/office/officeart/2005/8/layout/matrix1"/>
    <dgm:cxn modelId="{496F5920-8842-4BD8-9BCB-3CA7FF490F99}" type="presParOf" srcId="{7D5A087E-1D6F-4652-87C0-4719F095DB97}" destId="{6A3ADFF3-4B39-4490-B088-13C8348E6422}" srcOrd="5" destOrd="0" presId="urn:microsoft.com/office/officeart/2005/8/layout/matrix1"/>
    <dgm:cxn modelId="{4DB9C2A5-CBBC-4B5B-A0E6-962D2D09115A}" type="presParOf" srcId="{7D5A087E-1D6F-4652-87C0-4719F095DB97}" destId="{CC5F9FEC-7CA2-4E3E-B0CA-55F9A2145F75}" srcOrd="6" destOrd="0" presId="urn:microsoft.com/office/officeart/2005/8/layout/matrix1"/>
    <dgm:cxn modelId="{EC58DCF3-DA74-4BB0-8CF1-424B756453DD}" type="presParOf" srcId="{7D5A087E-1D6F-4652-87C0-4719F095DB97}" destId="{A763F2B4-C8E1-4DB8-B270-B2236CFE16D9}" srcOrd="7" destOrd="0" presId="urn:microsoft.com/office/officeart/2005/8/layout/matrix1"/>
    <dgm:cxn modelId="{0FD9EBE1-ABEF-4BCD-A4BD-32EAA6D4879A}" type="presParOf" srcId="{87F0DB5C-DFCD-42A2-8C6B-320FA5D83F59}" destId="{E0460215-9851-4638-941E-43DD2C9E951D}"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5495A2-EF70-4D9A-9EC4-CC690F954AB7}" type="doc">
      <dgm:prSet loTypeId="urn:microsoft.com/office/officeart/2005/8/layout/matrix1" loCatId="matrix" qsTypeId="urn:microsoft.com/office/officeart/2005/8/quickstyle/3d1" qsCatId="3D" csTypeId="urn:microsoft.com/office/officeart/2005/8/colors/colorful3" csCatId="colorful" phldr="1"/>
      <dgm:spPr/>
      <dgm:t>
        <a:bodyPr/>
        <a:lstStyle/>
        <a:p>
          <a:endParaRPr lang="en-US"/>
        </a:p>
      </dgm:t>
    </dgm:pt>
    <dgm:pt modelId="{39A0A867-FF45-4C8D-971A-B918E601CDCA}">
      <dgm:prSet phldrT="[Text]" custT="1"/>
      <dgm:spPr/>
      <dgm:t>
        <a:bodyPr/>
        <a:lstStyle/>
        <a:p>
          <a:r>
            <a:rPr lang="en-US" sz="2800" b="1" dirty="0" smtClean="0">
              <a:latin typeface="Times New Roman" pitchFamily="18" charset="0"/>
              <a:cs typeface="Times New Roman" pitchFamily="18" charset="0"/>
            </a:rPr>
            <a:t>Student Assessment</a:t>
          </a:r>
          <a:endParaRPr lang="en-US" sz="2800" b="1" dirty="0">
            <a:latin typeface="Times New Roman" pitchFamily="18" charset="0"/>
            <a:cs typeface="Times New Roman" pitchFamily="18" charset="0"/>
          </a:endParaRPr>
        </a:p>
      </dgm:t>
    </dgm:pt>
    <dgm:pt modelId="{5311CEEC-E662-4492-ABA7-0E40868D3743}" type="parTrans" cxnId="{A5F25D0A-F54A-4681-A6BE-A8EABDC1F88E}">
      <dgm:prSet/>
      <dgm:spPr/>
      <dgm:t>
        <a:bodyPr/>
        <a:lstStyle/>
        <a:p>
          <a:endParaRPr lang="en-US"/>
        </a:p>
      </dgm:t>
    </dgm:pt>
    <dgm:pt modelId="{970AF9C6-F799-4D73-A5F0-671BA5B8D812}" type="sibTrans" cxnId="{A5F25D0A-F54A-4681-A6BE-A8EABDC1F88E}">
      <dgm:prSet/>
      <dgm:spPr/>
      <dgm:t>
        <a:bodyPr/>
        <a:lstStyle/>
        <a:p>
          <a:endParaRPr lang="en-US"/>
        </a:p>
      </dgm:t>
    </dgm:pt>
    <dgm:pt modelId="{2B41DF7E-2C59-473B-BD88-2DF86A099E29}">
      <dgm:prSet custT="1"/>
      <dgm:spPr/>
      <dgm:t>
        <a:bodyPr/>
        <a:lstStyle/>
        <a:p>
          <a:endParaRPr lang="en-US" sz="2800" u="sng" dirty="0" smtClean="0">
            <a:latin typeface="Times New Roman" pitchFamily="18" charset="0"/>
            <a:cs typeface="Times New Roman" pitchFamily="18" charset="0"/>
          </a:endParaRPr>
        </a:p>
        <a:p>
          <a:r>
            <a:rPr lang="en-US" sz="2800" b="1" u="sng" dirty="0" smtClean="0">
              <a:latin typeface="Times New Roman" pitchFamily="18" charset="0"/>
              <a:cs typeface="Times New Roman" pitchFamily="18" charset="0"/>
            </a:rPr>
            <a:t>Strengths</a:t>
          </a:r>
        </a:p>
        <a:p>
          <a:r>
            <a:rPr lang="en-US" sz="2400" u="none" dirty="0" smtClean="0">
              <a:latin typeface="Times New Roman" pitchFamily="18" charset="0"/>
              <a:cs typeface="Times New Roman" pitchFamily="18" charset="0"/>
            </a:rPr>
            <a:t>1. Students are assessed at a variety of levels</a:t>
          </a:r>
        </a:p>
        <a:p>
          <a:r>
            <a:rPr lang="en-US" sz="2400" u="none" dirty="0" smtClean="0">
              <a:latin typeface="Times New Roman" pitchFamily="18" charset="0"/>
              <a:cs typeface="Times New Roman" pitchFamily="18" charset="0"/>
            </a:rPr>
            <a:t>2. Evaluations are outlined in course goals and standards</a:t>
          </a:r>
        </a:p>
        <a:p>
          <a:r>
            <a:rPr lang="en-US" sz="2400" u="none" dirty="0" smtClean="0">
              <a:latin typeface="Times New Roman" pitchFamily="18" charset="0"/>
              <a:cs typeface="Times New Roman" pitchFamily="18" charset="0"/>
            </a:rPr>
            <a:t>3.  Age and level appropriate</a:t>
          </a:r>
          <a:endParaRPr lang="en-US" sz="2400" u="none" dirty="0">
            <a:latin typeface="Times New Roman" pitchFamily="18" charset="0"/>
            <a:cs typeface="Times New Roman" pitchFamily="18" charset="0"/>
          </a:endParaRPr>
        </a:p>
      </dgm:t>
    </dgm:pt>
    <dgm:pt modelId="{2FFEA2E7-099B-43EE-B5F4-72CDAE5592BF}" type="parTrans" cxnId="{AF1FCD37-C929-40B3-A9F8-C71C6C5924D0}">
      <dgm:prSet/>
      <dgm:spPr/>
      <dgm:t>
        <a:bodyPr/>
        <a:lstStyle/>
        <a:p>
          <a:endParaRPr lang="en-US"/>
        </a:p>
      </dgm:t>
    </dgm:pt>
    <dgm:pt modelId="{4AEAD385-9109-4153-97CD-C764CD1BF8F4}" type="sibTrans" cxnId="{AF1FCD37-C929-40B3-A9F8-C71C6C5924D0}">
      <dgm:prSet/>
      <dgm:spPr/>
      <dgm:t>
        <a:bodyPr/>
        <a:lstStyle/>
        <a:p>
          <a:endParaRPr lang="en-US"/>
        </a:p>
      </dgm:t>
    </dgm:pt>
    <dgm:pt modelId="{BD660A39-F4C4-476C-9481-883FF192147C}">
      <dgm:prSet custT="1"/>
      <dgm:spPr/>
      <dgm:t>
        <a:bodyPr/>
        <a:lstStyle/>
        <a:p>
          <a:endParaRPr lang="en-US" sz="2800" u="sng" dirty="0" smtClean="0">
            <a:latin typeface="Times New Roman" pitchFamily="18" charset="0"/>
            <a:cs typeface="Times New Roman" pitchFamily="18" charset="0"/>
          </a:endParaRPr>
        </a:p>
        <a:p>
          <a:r>
            <a:rPr lang="en-US" sz="2800" b="1" u="sng" dirty="0" smtClean="0">
              <a:latin typeface="Times New Roman" pitchFamily="18" charset="0"/>
              <a:cs typeface="Times New Roman" pitchFamily="18" charset="0"/>
            </a:rPr>
            <a:t>Weaknesses</a:t>
          </a:r>
        </a:p>
        <a:p>
          <a:r>
            <a:rPr lang="en-US" sz="1800" u="none" dirty="0" smtClean="0">
              <a:latin typeface="Times New Roman" pitchFamily="18" charset="0"/>
              <a:cs typeface="Times New Roman" pitchFamily="18" charset="0"/>
            </a:rPr>
            <a:t>1. A r</a:t>
          </a:r>
          <a:r>
            <a:rPr lang="en-US" sz="2400" u="none" dirty="0" smtClean="0">
              <a:solidFill>
                <a:schemeClr val="tx1"/>
              </a:solidFill>
              <a:latin typeface="Times New Roman" pitchFamily="18" charset="0"/>
              <a:ea typeface="+mn-ea"/>
              <a:cs typeface="Times New Roman" pitchFamily="18" charset="0"/>
            </a:rPr>
            <a:t>ubric is needed for some  assessments</a:t>
          </a:r>
          <a:endParaRPr lang="en-US" sz="2400" u="none" dirty="0" smtClean="0">
            <a:latin typeface="Times New Roman" pitchFamily="18" charset="0"/>
            <a:cs typeface="Times New Roman" pitchFamily="18" charset="0"/>
          </a:endParaRPr>
        </a:p>
        <a:p>
          <a:r>
            <a:rPr lang="en-US" sz="1800" u="none" dirty="0" smtClean="0">
              <a:latin typeface="Times New Roman" pitchFamily="18" charset="0"/>
              <a:cs typeface="Times New Roman" pitchFamily="18" charset="0"/>
            </a:rPr>
            <a:t>2. </a:t>
          </a:r>
          <a:r>
            <a:rPr lang="en-US" sz="2400" dirty="0" smtClean="0">
              <a:solidFill>
                <a:schemeClr val="tx1"/>
              </a:solidFill>
              <a:latin typeface="Times New Roman" pitchFamily="18" charset="0"/>
              <a:ea typeface="+mn-ea"/>
              <a:cs typeface="Times New Roman" pitchFamily="18" charset="0"/>
            </a:rPr>
            <a:t>Make sure all modules are continuous in design and assessment. </a:t>
          </a:r>
          <a:endParaRPr lang="en-US" sz="2400" u="none" dirty="0">
            <a:latin typeface="Times New Roman" pitchFamily="18" charset="0"/>
            <a:cs typeface="Times New Roman" pitchFamily="18" charset="0"/>
          </a:endParaRPr>
        </a:p>
      </dgm:t>
    </dgm:pt>
    <dgm:pt modelId="{6DB3E44F-DBF6-40B0-87BF-9BA9E8704BB0}" type="parTrans" cxnId="{91FE76BB-6968-42EE-9CD4-28AC8D56F413}">
      <dgm:prSet/>
      <dgm:spPr/>
      <dgm:t>
        <a:bodyPr/>
        <a:lstStyle/>
        <a:p>
          <a:endParaRPr lang="en-US"/>
        </a:p>
      </dgm:t>
    </dgm:pt>
    <dgm:pt modelId="{B20C4197-9155-42B5-B923-8BCB4E303388}" type="sibTrans" cxnId="{91FE76BB-6968-42EE-9CD4-28AC8D56F413}">
      <dgm:prSet/>
      <dgm:spPr/>
      <dgm:t>
        <a:bodyPr/>
        <a:lstStyle/>
        <a:p>
          <a:endParaRPr lang="en-US"/>
        </a:p>
      </dgm:t>
    </dgm:pt>
    <dgm:pt modelId="{90D231B7-884A-4EB6-BC75-3DB5985E091B}">
      <dgm:prSet custT="1"/>
      <dgm:spPr/>
      <dgm:t>
        <a:bodyPr/>
        <a:lstStyle/>
        <a:p>
          <a:r>
            <a:rPr lang="en-US" sz="2800" b="1" u="sng" dirty="0" smtClean="0">
              <a:latin typeface="Times New Roman" pitchFamily="18" charset="0"/>
              <a:cs typeface="Times New Roman" pitchFamily="18" charset="0"/>
            </a:rPr>
            <a:t>Recommendations</a:t>
          </a:r>
        </a:p>
        <a:p>
          <a:r>
            <a:rPr lang="en-US" sz="2800" b="0" u="none" dirty="0" smtClean="0">
              <a:latin typeface="Times New Roman" pitchFamily="18" charset="0"/>
              <a:cs typeface="Times New Roman" pitchFamily="18" charset="0"/>
            </a:rPr>
            <a:t>1</a:t>
          </a:r>
          <a:r>
            <a:rPr lang="en-US" sz="2800" b="1" u="none" dirty="0" smtClean="0">
              <a:latin typeface="Times New Roman" pitchFamily="18" charset="0"/>
              <a:cs typeface="Times New Roman" pitchFamily="18" charset="0"/>
            </a:rPr>
            <a:t>. </a:t>
          </a:r>
          <a:r>
            <a:rPr lang="en-US" sz="2400" dirty="0" smtClean="0">
              <a:solidFill>
                <a:schemeClr val="tx1"/>
              </a:solidFill>
              <a:latin typeface="Times New Roman" pitchFamily="18" charset="0"/>
              <a:ea typeface="+mn-ea"/>
              <a:cs typeface="Times New Roman" pitchFamily="18" charset="0"/>
            </a:rPr>
            <a:t>Ongoing and frequent assessments need to be implemented in every module. </a:t>
          </a:r>
        </a:p>
        <a:p>
          <a:r>
            <a:rPr lang="en-US" sz="2400" b="1" u="none" dirty="0" smtClean="0">
              <a:solidFill>
                <a:schemeClr val="tx1"/>
              </a:solidFill>
              <a:latin typeface="Times New Roman" pitchFamily="18" charset="0"/>
              <a:ea typeface="+mn-ea"/>
              <a:cs typeface="Times New Roman" pitchFamily="18" charset="0"/>
            </a:rPr>
            <a:t>2.  </a:t>
          </a:r>
          <a:r>
            <a:rPr lang="en-US" sz="2400" b="0" u="none" dirty="0" smtClean="0">
              <a:solidFill>
                <a:schemeClr val="tx1"/>
              </a:solidFill>
              <a:latin typeface="Times New Roman" pitchFamily="18" charset="0"/>
              <a:ea typeface="+mn-ea"/>
              <a:cs typeface="Times New Roman" pitchFamily="18" charset="0"/>
            </a:rPr>
            <a:t>I</a:t>
          </a:r>
          <a:r>
            <a:rPr lang="en-US" sz="2400" dirty="0" smtClean="0">
              <a:solidFill>
                <a:schemeClr val="tx1"/>
              </a:solidFill>
              <a:latin typeface="Times New Roman" pitchFamily="18" charset="0"/>
              <a:ea typeface="+mn-ea"/>
              <a:cs typeface="Times New Roman" pitchFamily="18" charset="0"/>
            </a:rPr>
            <a:t>nclude a group final project including all learned goals and standards as an assessment.</a:t>
          </a:r>
          <a:endParaRPr lang="en-US" sz="2400" b="1" u="sng" dirty="0" smtClean="0">
            <a:latin typeface="Times New Roman" pitchFamily="18" charset="0"/>
            <a:cs typeface="Times New Roman" pitchFamily="18" charset="0"/>
          </a:endParaRPr>
        </a:p>
        <a:p>
          <a:endParaRPr lang="en-US" sz="2800" b="0" u="none" dirty="0" smtClean="0">
            <a:latin typeface="Times New Roman" pitchFamily="18" charset="0"/>
            <a:cs typeface="Times New Roman" pitchFamily="18" charset="0"/>
          </a:endParaRPr>
        </a:p>
        <a:p>
          <a:endParaRPr lang="en-US" sz="2800" u="sng" dirty="0">
            <a:latin typeface="Times New Roman" pitchFamily="18" charset="0"/>
            <a:cs typeface="Times New Roman" pitchFamily="18" charset="0"/>
          </a:endParaRPr>
        </a:p>
      </dgm:t>
    </dgm:pt>
    <dgm:pt modelId="{159CC8B7-63C3-4B68-8A58-23BD22FE1038}" type="parTrans" cxnId="{35C2F921-AD47-469D-80F6-13F713BBDE0D}">
      <dgm:prSet/>
      <dgm:spPr/>
      <dgm:t>
        <a:bodyPr/>
        <a:lstStyle/>
        <a:p>
          <a:endParaRPr lang="en-US"/>
        </a:p>
      </dgm:t>
    </dgm:pt>
    <dgm:pt modelId="{3B02B91B-F6F1-4636-B5D6-207B3D94D89D}" type="sibTrans" cxnId="{35C2F921-AD47-469D-80F6-13F713BBDE0D}">
      <dgm:prSet/>
      <dgm:spPr/>
      <dgm:t>
        <a:bodyPr/>
        <a:lstStyle/>
        <a:p>
          <a:endParaRPr lang="en-US"/>
        </a:p>
      </dgm:t>
    </dgm:pt>
    <dgm:pt modelId="{09A45F60-DE5B-4C78-A7D9-9275EE76C621}">
      <dgm:prSet custT="1"/>
      <dgm:spPr/>
      <dgm:t>
        <a:bodyPr/>
        <a:lstStyle/>
        <a:p>
          <a:r>
            <a:rPr lang="en-US" sz="2000" b="1" dirty="0" smtClean="0">
              <a:latin typeface="Times New Roman" pitchFamily="18" charset="0"/>
              <a:cs typeface="Times New Roman" pitchFamily="18" charset="0"/>
            </a:rPr>
            <a:t>1.Discussions</a:t>
          </a:r>
        </a:p>
        <a:p>
          <a:r>
            <a:rPr lang="en-US" sz="2000" b="1" dirty="0" smtClean="0">
              <a:latin typeface="Times New Roman" pitchFamily="18" charset="0"/>
              <a:cs typeface="Times New Roman" pitchFamily="18" charset="0"/>
            </a:rPr>
            <a:t>2. Presentations</a:t>
          </a:r>
        </a:p>
        <a:p>
          <a:r>
            <a:rPr lang="en-US" sz="2000" b="1" dirty="0" smtClean="0">
              <a:latin typeface="Times New Roman" pitchFamily="18" charset="0"/>
              <a:cs typeface="Times New Roman" pitchFamily="18" charset="0"/>
            </a:rPr>
            <a:t>3. Videos</a:t>
          </a:r>
        </a:p>
        <a:p>
          <a:r>
            <a:rPr lang="en-US" sz="2000" b="1" dirty="0" smtClean="0">
              <a:latin typeface="Times New Roman" pitchFamily="18" charset="0"/>
              <a:cs typeface="Times New Roman" pitchFamily="18" charset="0"/>
            </a:rPr>
            <a:t>4.Posts</a:t>
          </a:r>
        </a:p>
        <a:p>
          <a:r>
            <a:rPr lang="en-US" sz="2000" b="1" dirty="0" smtClean="0">
              <a:latin typeface="Times New Roman" pitchFamily="18" charset="0"/>
              <a:cs typeface="Times New Roman" pitchFamily="18" charset="0"/>
            </a:rPr>
            <a:t>5. Assigned tasks</a:t>
          </a:r>
        </a:p>
      </dgm:t>
    </dgm:pt>
    <dgm:pt modelId="{F827FB72-A23A-470F-836B-1CE00432462F}" type="parTrans" cxnId="{38D3410E-453B-4C73-B4BC-4175F919C3DF}">
      <dgm:prSet/>
      <dgm:spPr/>
      <dgm:t>
        <a:bodyPr/>
        <a:lstStyle/>
        <a:p>
          <a:endParaRPr lang="en-US"/>
        </a:p>
      </dgm:t>
    </dgm:pt>
    <dgm:pt modelId="{3B5E53C5-9B53-4B18-BE86-33704956227C}" type="sibTrans" cxnId="{38D3410E-453B-4C73-B4BC-4175F919C3DF}">
      <dgm:prSet/>
      <dgm:spPr/>
      <dgm:t>
        <a:bodyPr/>
        <a:lstStyle/>
        <a:p>
          <a:endParaRPr lang="en-US"/>
        </a:p>
      </dgm:t>
    </dgm:pt>
    <dgm:pt modelId="{87F0DB5C-DFCD-42A2-8C6B-320FA5D83F59}" type="pres">
      <dgm:prSet presAssocID="{745495A2-EF70-4D9A-9EC4-CC690F954AB7}" presName="diagram" presStyleCnt="0">
        <dgm:presLayoutVars>
          <dgm:chMax val="1"/>
          <dgm:dir/>
          <dgm:animLvl val="ctr"/>
          <dgm:resizeHandles val="exact"/>
        </dgm:presLayoutVars>
      </dgm:prSet>
      <dgm:spPr/>
      <dgm:t>
        <a:bodyPr/>
        <a:lstStyle/>
        <a:p>
          <a:endParaRPr lang="en-US"/>
        </a:p>
      </dgm:t>
    </dgm:pt>
    <dgm:pt modelId="{7D5A087E-1D6F-4652-87C0-4719F095DB97}" type="pres">
      <dgm:prSet presAssocID="{745495A2-EF70-4D9A-9EC4-CC690F954AB7}" presName="matrix" presStyleCnt="0"/>
      <dgm:spPr/>
      <dgm:t>
        <a:bodyPr/>
        <a:lstStyle/>
        <a:p>
          <a:endParaRPr lang="en-US"/>
        </a:p>
      </dgm:t>
    </dgm:pt>
    <dgm:pt modelId="{5D429A89-5447-469D-97D9-ABE943D7706C}" type="pres">
      <dgm:prSet presAssocID="{745495A2-EF70-4D9A-9EC4-CC690F954AB7}" presName="tile1" presStyleLbl="node1" presStyleIdx="0" presStyleCnt="4" custLinFactNeighborX="0" custLinFactNeighborY="0"/>
      <dgm:spPr/>
      <dgm:t>
        <a:bodyPr/>
        <a:lstStyle/>
        <a:p>
          <a:endParaRPr lang="en-US"/>
        </a:p>
      </dgm:t>
    </dgm:pt>
    <dgm:pt modelId="{53903A78-A1AD-48BA-81F9-55D766F6A6D4}" type="pres">
      <dgm:prSet presAssocID="{745495A2-EF70-4D9A-9EC4-CC690F954AB7}" presName="tile1text" presStyleLbl="node1" presStyleIdx="0" presStyleCnt="4">
        <dgm:presLayoutVars>
          <dgm:chMax val="0"/>
          <dgm:chPref val="0"/>
          <dgm:bulletEnabled val="1"/>
        </dgm:presLayoutVars>
      </dgm:prSet>
      <dgm:spPr/>
      <dgm:t>
        <a:bodyPr/>
        <a:lstStyle/>
        <a:p>
          <a:endParaRPr lang="en-US"/>
        </a:p>
      </dgm:t>
    </dgm:pt>
    <dgm:pt modelId="{121B7424-531C-46AA-918B-355876179DF1}" type="pres">
      <dgm:prSet presAssocID="{745495A2-EF70-4D9A-9EC4-CC690F954AB7}" presName="tile2" presStyleLbl="node1" presStyleIdx="1" presStyleCnt="4"/>
      <dgm:spPr/>
      <dgm:t>
        <a:bodyPr/>
        <a:lstStyle/>
        <a:p>
          <a:endParaRPr lang="en-US"/>
        </a:p>
      </dgm:t>
    </dgm:pt>
    <dgm:pt modelId="{1CEAB7C2-4501-4BE9-9AD3-5FEE5A653F91}" type="pres">
      <dgm:prSet presAssocID="{745495A2-EF70-4D9A-9EC4-CC690F954AB7}" presName="tile2text" presStyleLbl="node1" presStyleIdx="1" presStyleCnt="4">
        <dgm:presLayoutVars>
          <dgm:chMax val="0"/>
          <dgm:chPref val="0"/>
          <dgm:bulletEnabled val="1"/>
        </dgm:presLayoutVars>
      </dgm:prSet>
      <dgm:spPr/>
      <dgm:t>
        <a:bodyPr/>
        <a:lstStyle/>
        <a:p>
          <a:endParaRPr lang="en-US"/>
        </a:p>
      </dgm:t>
    </dgm:pt>
    <dgm:pt modelId="{FA268D31-2A7F-48CD-AFD8-493D2DA0954B}" type="pres">
      <dgm:prSet presAssocID="{745495A2-EF70-4D9A-9EC4-CC690F954AB7}" presName="tile3" presStyleLbl="node1" presStyleIdx="2" presStyleCnt="4" custScaleY="97260"/>
      <dgm:spPr/>
      <dgm:t>
        <a:bodyPr/>
        <a:lstStyle/>
        <a:p>
          <a:endParaRPr lang="en-US"/>
        </a:p>
      </dgm:t>
    </dgm:pt>
    <dgm:pt modelId="{6A3ADFF3-4B39-4490-B088-13C8348E6422}" type="pres">
      <dgm:prSet presAssocID="{745495A2-EF70-4D9A-9EC4-CC690F954AB7}" presName="tile3text" presStyleLbl="node1" presStyleIdx="2" presStyleCnt="4">
        <dgm:presLayoutVars>
          <dgm:chMax val="0"/>
          <dgm:chPref val="0"/>
          <dgm:bulletEnabled val="1"/>
        </dgm:presLayoutVars>
      </dgm:prSet>
      <dgm:spPr/>
      <dgm:t>
        <a:bodyPr/>
        <a:lstStyle/>
        <a:p>
          <a:endParaRPr lang="en-US"/>
        </a:p>
      </dgm:t>
    </dgm:pt>
    <dgm:pt modelId="{CC5F9FEC-7CA2-4E3E-B0CA-55F9A2145F75}" type="pres">
      <dgm:prSet presAssocID="{745495A2-EF70-4D9A-9EC4-CC690F954AB7}" presName="tile4" presStyleLbl="node1" presStyleIdx="3" presStyleCnt="4" custScaleY="102222" custLinFactNeighborX="0" custLinFactNeighborY="-555"/>
      <dgm:spPr/>
      <dgm:t>
        <a:bodyPr/>
        <a:lstStyle/>
        <a:p>
          <a:endParaRPr lang="en-US"/>
        </a:p>
      </dgm:t>
    </dgm:pt>
    <dgm:pt modelId="{A763F2B4-C8E1-4DB8-B270-B2236CFE16D9}" type="pres">
      <dgm:prSet presAssocID="{745495A2-EF70-4D9A-9EC4-CC690F954AB7}" presName="tile4text" presStyleLbl="node1" presStyleIdx="3" presStyleCnt="4">
        <dgm:presLayoutVars>
          <dgm:chMax val="0"/>
          <dgm:chPref val="0"/>
          <dgm:bulletEnabled val="1"/>
        </dgm:presLayoutVars>
      </dgm:prSet>
      <dgm:spPr/>
      <dgm:t>
        <a:bodyPr/>
        <a:lstStyle/>
        <a:p>
          <a:endParaRPr lang="en-US"/>
        </a:p>
      </dgm:t>
    </dgm:pt>
    <dgm:pt modelId="{E0460215-9851-4638-941E-43DD2C9E951D}" type="pres">
      <dgm:prSet presAssocID="{745495A2-EF70-4D9A-9EC4-CC690F954AB7}" presName="centerTile" presStyleLbl="fgShp" presStyleIdx="0" presStyleCnt="1" custScaleX="94203" custScaleY="42223" custLinFactNeighborX="2174" custLinFactNeighborY="1111">
        <dgm:presLayoutVars>
          <dgm:chMax val="0"/>
          <dgm:chPref val="0"/>
        </dgm:presLayoutVars>
      </dgm:prSet>
      <dgm:spPr/>
      <dgm:t>
        <a:bodyPr/>
        <a:lstStyle/>
        <a:p>
          <a:endParaRPr lang="en-US"/>
        </a:p>
      </dgm:t>
    </dgm:pt>
  </dgm:ptLst>
  <dgm:cxnLst>
    <dgm:cxn modelId="{35C2F921-AD47-469D-80F6-13F713BBDE0D}" srcId="{39A0A867-FF45-4C8D-971A-B918E601CDCA}" destId="{90D231B7-884A-4EB6-BC75-3DB5985E091B}" srcOrd="2" destOrd="0" parTransId="{159CC8B7-63C3-4B68-8A58-23BD22FE1038}" sibTransId="{3B02B91B-F6F1-4636-B5D6-207B3D94D89D}"/>
    <dgm:cxn modelId="{E95EACA8-700F-4598-BD44-A4582D5A2244}" type="presOf" srcId="{09A45F60-DE5B-4C78-A7D9-9275EE76C621}" destId="{A763F2B4-C8E1-4DB8-B270-B2236CFE16D9}" srcOrd="1" destOrd="0" presId="urn:microsoft.com/office/officeart/2005/8/layout/matrix1"/>
    <dgm:cxn modelId="{91FE76BB-6968-42EE-9CD4-28AC8D56F413}" srcId="{39A0A867-FF45-4C8D-971A-B918E601CDCA}" destId="{BD660A39-F4C4-476C-9481-883FF192147C}" srcOrd="1" destOrd="0" parTransId="{6DB3E44F-DBF6-40B0-87BF-9BA9E8704BB0}" sibTransId="{B20C4197-9155-42B5-B923-8BCB4E303388}"/>
    <dgm:cxn modelId="{03BBC6F4-5B36-4170-819E-DCF3A1FB5996}" type="presOf" srcId="{39A0A867-FF45-4C8D-971A-B918E601CDCA}" destId="{E0460215-9851-4638-941E-43DD2C9E951D}" srcOrd="0" destOrd="0" presId="urn:microsoft.com/office/officeart/2005/8/layout/matrix1"/>
    <dgm:cxn modelId="{DA95801E-5FDD-401B-ACC9-7B2138119728}" type="presOf" srcId="{BD660A39-F4C4-476C-9481-883FF192147C}" destId="{1CEAB7C2-4501-4BE9-9AD3-5FEE5A653F91}" srcOrd="1" destOrd="0" presId="urn:microsoft.com/office/officeart/2005/8/layout/matrix1"/>
    <dgm:cxn modelId="{E22EACDA-A9C7-4CCB-9545-37DC6DAD332B}" type="presOf" srcId="{745495A2-EF70-4D9A-9EC4-CC690F954AB7}" destId="{87F0DB5C-DFCD-42A2-8C6B-320FA5D83F59}" srcOrd="0" destOrd="0" presId="urn:microsoft.com/office/officeart/2005/8/layout/matrix1"/>
    <dgm:cxn modelId="{F5E92149-524D-46B3-AB31-2A9FC11A804B}" type="presOf" srcId="{2B41DF7E-2C59-473B-BD88-2DF86A099E29}" destId="{53903A78-A1AD-48BA-81F9-55D766F6A6D4}" srcOrd="1" destOrd="0" presId="urn:microsoft.com/office/officeart/2005/8/layout/matrix1"/>
    <dgm:cxn modelId="{38D3410E-453B-4C73-B4BC-4175F919C3DF}" srcId="{39A0A867-FF45-4C8D-971A-B918E601CDCA}" destId="{09A45F60-DE5B-4C78-A7D9-9275EE76C621}" srcOrd="3" destOrd="0" parTransId="{F827FB72-A23A-470F-836B-1CE00432462F}" sibTransId="{3B5E53C5-9B53-4B18-BE86-33704956227C}"/>
    <dgm:cxn modelId="{5F168E85-AB48-44D0-B528-F933C0811786}" type="presOf" srcId="{90D231B7-884A-4EB6-BC75-3DB5985E091B}" destId="{FA268D31-2A7F-48CD-AFD8-493D2DA0954B}" srcOrd="0" destOrd="0" presId="urn:microsoft.com/office/officeart/2005/8/layout/matrix1"/>
    <dgm:cxn modelId="{F5839F59-1913-47F6-8CF0-C2BB1CA6E757}" type="presOf" srcId="{90D231B7-884A-4EB6-BC75-3DB5985E091B}" destId="{6A3ADFF3-4B39-4490-B088-13C8348E6422}" srcOrd="1" destOrd="0" presId="urn:microsoft.com/office/officeart/2005/8/layout/matrix1"/>
    <dgm:cxn modelId="{F9228009-36CB-4A06-8DB5-B5A9679B89CA}" type="presOf" srcId="{09A45F60-DE5B-4C78-A7D9-9275EE76C621}" destId="{CC5F9FEC-7CA2-4E3E-B0CA-55F9A2145F75}" srcOrd="0" destOrd="0" presId="urn:microsoft.com/office/officeart/2005/8/layout/matrix1"/>
    <dgm:cxn modelId="{AF1FCD37-C929-40B3-A9F8-C71C6C5924D0}" srcId="{39A0A867-FF45-4C8D-971A-B918E601CDCA}" destId="{2B41DF7E-2C59-473B-BD88-2DF86A099E29}" srcOrd="0" destOrd="0" parTransId="{2FFEA2E7-099B-43EE-B5F4-72CDAE5592BF}" sibTransId="{4AEAD385-9109-4153-97CD-C764CD1BF8F4}"/>
    <dgm:cxn modelId="{1B9BEC6B-74C2-41B8-A5E1-CA3AAB54FDDB}" type="presOf" srcId="{BD660A39-F4C4-476C-9481-883FF192147C}" destId="{121B7424-531C-46AA-918B-355876179DF1}" srcOrd="0" destOrd="0" presId="urn:microsoft.com/office/officeart/2005/8/layout/matrix1"/>
    <dgm:cxn modelId="{1232BDC3-CB58-4E1D-9BAE-921880BA7BCF}" type="presOf" srcId="{2B41DF7E-2C59-473B-BD88-2DF86A099E29}" destId="{5D429A89-5447-469D-97D9-ABE943D7706C}" srcOrd="0" destOrd="0" presId="urn:microsoft.com/office/officeart/2005/8/layout/matrix1"/>
    <dgm:cxn modelId="{A5F25D0A-F54A-4681-A6BE-A8EABDC1F88E}" srcId="{745495A2-EF70-4D9A-9EC4-CC690F954AB7}" destId="{39A0A867-FF45-4C8D-971A-B918E601CDCA}" srcOrd="0" destOrd="0" parTransId="{5311CEEC-E662-4492-ABA7-0E40868D3743}" sibTransId="{970AF9C6-F799-4D73-A5F0-671BA5B8D812}"/>
    <dgm:cxn modelId="{2BB39FBE-B06E-4E04-A681-681256DC3E0E}" type="presParOf" srcId="{87F0DB5C-DFCD-42A2-8C6B-320FA5D83F59}" destId="{7D5A087E-1D6F-4652-87C0-4719F095DB97}" srcOrd="0" destOrd="0" presId="urn:microsoft.com/office/officeart/2005/8/layout/matrix1"/>
    <dgm:cxn modelId="{B8195952-774B-4A9A-B580-767487F37358}" type="presParOf" srcId="{7D5A087E-1D6F-4652-87C0-4719F095DB97}" destId="{5D429A89-5447-469D-97D9-ABE943D7706C}" srcOrd="0" destOrd="0" presId="urn:microsoft.com/office/officeart/2005/8/layout/matrix1"/>
    <dgm:cxn modelId="{46576615-7A65-497F-A665-875689926EBD}" type="presParOf" srcId="{7D5A087E-1D6F-4652-87C0-4719F095DB97}" destId="{53903A78-A1AD-48BA-81F9-55D766F6A6D4}" srcOrd="1" destOrd="0" presId="urn:microsoft.com/office/officeart/2005/8/layout/matrix1"/>
    <dgm:cxn modelId="{4204FC53-9B5E-4511-BA4C-DD7A06BDEB14}" type="presParOf" srcId="{7D5A087E-1D6F-4652-87C0-4719F095DB97}" destId="{121B7424-531C-46AA-918B-355876179DF1}" srcOrd="2" destOrd="0" presId="urn:microsoft.com/office/officeart/2005/8/layout/matrix1"/>
    <dgm:cxn modelId="{BC8D7093-16BD-487A-9CE0-35CE3632D7F5}" type="presParOf" srcId="{7D5A087E-1D6F-4652-87C0-4719F095DB97}" destId="{1CEAB7C2-4501-4BE9-9AD3-5FEE5A653F91}" srcOrd="3" destOrd="0" presId="urn:microsoft.com/office/officeart/2005/8/layout/matrix1"/>
    <dgm:cxn modelId="{A845EAF3-7AA0-4F1F-BB81-C0DF7D0A4835}" type="presParOf" srcId="{7D5A087E-1D6F-4652-87C0-4719F095DB97}" destId="{FA268D31-2A7F-48CD-AFD8-493D2DA0954B}" srcOrd="4" destOrd="0" presId="urn:microsoft.com/office/officeart/2005/8/layout/matrix1"/>
    <dgm:cxn modelId="{C8DF940F-45BD-47FD-965C-06B7417A6FE5}" type="presParOf" srcId="{7D5A087E-1D6F-4652-87C0-4719F095DB97}" destId="{6A3ADFF3-4B39-4490-B088-13C8348E6422}" srcOrd="5" destOrd="0" presId="urn:microsoft.com/office/officeart/2005/8/layout/matrix1"/>
    <dgm:cxn modelId="{70FCFFD1-AFF9-48E8-A452-7D02A09142B3}" type="presParOf" srcId="{7D5A087E-1D6F-4652-87C0-4719F095DB97}" destId="{CC5F9FEC-7CA2-4E3E-B0CA-55F9A2145F75}" srcOrd="6" destOrd="0" presId="urn:microsoft.com/office/officeart/2005/8/layout/matrix1"/>
    <dgm:cxn modelId="{E8954E30-9AB5-4659-AC70-1DAC814A0A18}" type="presParOf" srcId="{7D5A087E-1D6F-4652-87C0-4719F095DB97}" destId="{A763F2B4-C8E1-4DB8-B270-B2236CFE16D9}" srcOrd="7" destOrd="0" presId="urn:microsoft.com/office/officeart/2005/8/layout/matrix1"/>
    <dgm:cxn modelId="{3902D35D-9406-4DB2-80A3-2873CABE4853}" type="presParOf" srcId="{87F0DB5C-DFCD-42A2-8C6B-320FA5D83F59}" destId="{E0460215-9851-4638-941E-43DD2C9E951D}"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CCE58B-2278-4E66-8747-06EEB62C2A70}" type="doc">
      <dgm:prSet loTypeId="urn:microsoft.com/office/officeart/2005/8/layout/vList3" loCatId="list" qsTypeId="urn:microsoft.com/office/officeart/2005/8/quickstyle/simple4" qsCatId="simple" csTypeId="urn:microsoft.com/office/officeart/2005/8/colors/colorful3" csCatId="colorful" phldr="1"/>
      <dgm:spPr/>
      <dgm:t>
        <a:bodyPr/>
        <a:lstStyle/>
        <a:p>
          <a:pPr latinLnBrk="1"/>
          <a:endParaRPr lang="ko-KR" altLang="en-US"/>
        </a:p>
      </dgm:t>
    </dgm:pt>
    <dgm:pt modelId="{9025E7F8-8FEE-4EC7-B53E-C6406159F98B}">
      <dgm:prSet phldrT="[텍스트]" custT="1"/>
      <dgm:spPr/>
      <dgm:t>
        <a:bodyPr lIns="548640" rIns="91440" anchor="ctr" anchorCtr="0"/>
        <a:lstStyle/>
        <a:p>
          <a:pPr latinLnBrk="1"/>
          <a:endParaRPr lang="en-US" altLang="ko-KR" sz="2800" u="sng" dirty="0" smtClean="0">
            <a:solidFill>
              <a:schemeClr val="bg1"/>
            </a:solidFill>
            <a:latin typeface="Times New Roman" pitchFamily="18" charset="0"/>
            <a:cs typeface="Times New Roman" pitchFamily="18" charset="0"/>
          </a:endParaRPr>
        </a:p>
        <a:p>
          <a:pPr latinLnBrk="1"/>
          <a:r>
            <a:rPr lang="en-US" altLang="ko-KR" sz="2800" b="1" u="sng" dirty="0" smtClean="0">
              <a:solidFill>
                <a:schemeClr val="bg1"/>
              </a:solidFill>
              <a:latin typeface="Times New Roman" pitchFamily="18" charset="0"/>
              <a:cs typeface="Times New Roman" pitchFamily="18" charset="0"/>
            </a:rPr>
            <a:t>Recommendations:</a:t>
          </a:r>
        </a:p>
        <a:p>
          <a:pPr latinLnBrk="1"/>
          <a:r>
            <a:rPr lang="en-US" altLang="ko-KR" sz="1800" u="none" dirty="0" smtClean="0">
              <a:solidFill>
                <a:schemeClr val="bg1"/>
              </a:solidFill>
              <a:latin typeface="Times New Roman" pitchFamily="18" charset="0"/>
              <a:cs typeface="Times New Roman" pitchFamily="18" charset="0"/>
            </a:rPr>
            <a:t>1.</a:t>
          </a:r>
          <a:r>
            <a:rPr lang="en-US" sz="1800" dirty="0" smtClean="0">
              <a:solidFill>
                <a:schemeClr val="bg1"/>
              </a:solidFill>
              <a:latin typeface="Times New Roman" pitchFamily="18" charset="0"/>
              <a:ea typeface="+mn-ea"/>
              <a:cs typeface="Times New Roman" pitchFamily="18" charset="0"/>
            </a:rPr>
            <a:t>Continue student critical thinking skills to plan and conduct research, manage projects, solve problems using technology</a:t>
          </a:r>
        </a:p>
        <a:p>
          <a:pPr latinLnBrk="1"/>
          <a:endParaRPr lang="ko-KR" altLang="en-US" sz="2000" u="sng" dirty="0">
            <a:solidFill>
              <a:schemeClr val="bg1"/>
            </a:solidFill>
          </a:endParaRPr>
        </a:p>
      </dgm:t>
    </dgm:pt>
    <dgm:pt modelId="{5B52A245-966D-4D90-89E9-F0ECF510EB21}" type="parTrans" cxnId="{9EECD5F3-077D-4A15-8C35-1CBDA605C7AA}">
      <dgm:prSet/>
      <dgm:spPr/>
      <dgm:t>
        <a:bodyPr/>
        <a:lstStyle/>
        <a:p>
          <a:endParaRPr lang="en-US"/>
        </a:p>
      </dgm:t>
    </dgm:pt>
    <dgm:pt modelId="{D003E86F-705A-4176-BCB5-C2779363A8A9}" type="sibTrans" cxnId="{9EECD5F3-077D-4A15-8C35-1CBDA605C7AA}">
      <dgm:prSet/>
      <dgm:spPr/>
      <dgm:t>
        <a:bodyPr/>
        <a:lstStyle/>
        <a:p>
          <a:endParaRPr lang="en-US"/>
        </a:p>
      </dgm:t>
    </dgm:pt>
    <dgm:pt modelId="{EC055E2B-D7ED-4961-9ABD-29A2C87A402F}">
      <dgm:prSet phldrT="[텍스트]" custT="1"/>
      <dgm:spPr>
        <a:solidFill>
          <a:srgbClr val="00B0F0"/>
        </a:solidFill>
      </dgm:spPr>
      <dgm:t>
        <a:bodyPr lIns="548640" rIns="91440" anchor="ctr" anchorCtr="0"/>
        <a:lstStyle/>
        <a:p>
          <a:pPr latinLnBrk="1"/>
          <a:endParaRPr lang="en-US" altLang="ko-KR" sz="2400" b="1" u="sng" cap="none" baseline="0" dirty="0" smtClean="0">
            <a:solidFill>
              <a:schemeClr val="bg1"/>
            </a:solidFill>
            <a:latin typeface="Times New Roman" pitchFamily="18" charset="0"/>
            <a:cs typeface="Times New Roman" pitchFamily="18" charset="0"/>
          </a:endParaRPr>
        </a:p>
        <a:p>
          <a:pPr latinLnBrk="1"/>
          <a:r>
            <a:rPr lang="en-US" altLang="ko-KR" sz="2800" b="1" u="sng" cap="none" baseline="0" dirty="0" smtClean="0">
              <a:solidFill>
                <a:schemeClr val="bg1"/>
              </a:solidFill>
              <a:latin typeface="Times New Roman" pitchFamily="18" charset="0"/>
              <a:cs typeface="Times New Roman" pitchFamily="18" charset="0"/>
            </a:rPr>
            <a:t>Weaknesses:</a:t>
          </a:r>
        </a:p>
        <a:p>
          <a:pPr latinLnBrk="1"/>
          <a:r>
            <a:rPr lang="en-US" sz="1800" dirty="0" smtClean="0">
              <a:solidFill>
                <a:schemeClr val="bg1"/>
              </a:solidFill>
              <a:latin typeface="Times New Roman" pitchFamily="18" charset="0"/>
              <a:ea typeface="+mn-ea"/>
              <a:cs typeface="Times New Roman" pitchFamily="18" charset="0"/>
            </a:rPr>
            <a:t>Integrate a class technology portfolio assignment for all students showing the learned outcomes of the module.</a:t>
          </a:r>
        </a:p>
        <a:p>
          <a:r>
            <a:rPr lang="en-US" sz="1800" dirty="0" smtClean="0">
              <a:solidFill>
                <a:schemeClr val="bg1"/>
              </a:solidFill>
              <a:latin typeface="Times New Roman" pitchFamily="18" charset="0"/>
              <a:ea typeface="+mn-ea"/>
              <a:cs typeface="Times New Roman" pitchFamily="18" charset="0"/>
            </a:rPr>
            <a:t>Class Website/ Blog page </a:t>
          </a:r>
        </a:p>
        <a:p>
          <a:r>
            <a:rPr lang="en-US" sz="1800" dirty="0" smtClean="0">
              <a:solidFill>
                <a:schemeClr val="bg1"/>
              </a:solidFill>
              <a:latin typeface="Times New Roman" pitchFamily="18" charset="0"/>
              <a:ea typeface="+mn-ea"/>
              <a:cs typeface="Times New Roman" pitchFamily="18" charset="0"/>
            </a:rPr>
            <a:t>Video/audio video/Podcast</a:t>
          </a:r>
          <a:endParaRPr lang="en-US" altLang="ko-KR" sz="1800" b="1" u="sng" cap="none" baseline="0" dirty="0" smtClean="0">
            <a:solidFill>
              <a:schemeClr val="bg1"/>
            </a:solidFill>
            <a:latin typeface="Times New Roman" pitchFamily="18" charset="0"/>
            <a:cs typeface="Times New Roman" pitchFamily="18" charset="0"/>
          </a:endParaRPr>
        </a:p>
        <a:p>
          <a:pPr latinLnBrk="1"/>
          <a:endParaRPr lang="ko-KR" altLang="en-US" sz="2000" b="1" u="sng" cap="none" baseline="0" dirty="0">
            <a:solidFill>
              <a:schemeClr val="tx1"/>
            </a:solidFill>
          </a:endParaRPr>
        </a:p>
      </dgm:t>
    </dgm:pt>
    <dgm:pt modelId="{906AB94F-E5B2-4CD1-91B7-5308E35E0C0F}" type="sibTrans" cxnId="{09D61C44-F016-499B-9DBD-58168044D730}">
      <dgm:prSet/>
      <dgm:spPr/>
      <dgm:t>
        <a:bodyPr/>
        <a:lstStyle/>
        <a:p>
          <a:endParaRPr lang="en-US"/>
        </a:p>
      </dgm:t>
    </dgm:pt>
    <dgm:pt modelId="{2AC6B720-CBE0-4B71-B62C-3F50EDE78FCD}" type="parTrans" cxnId="{09D61C44-F016-499B-9DBD-58168044D730}">
      <dgm:prSet/>
      <dgm:spPr/>
      <dgm:t>
        <a:bodyPr/>
        <a:lstStyle/>
        <a:p>
          <a:endParaRPr lang="en-US"/>
        </a:p>
      </dgm:t>
    </dgm:pt>
    <dgm:pt modelId="{558B4BF8-8AC7-4BB4-A620-0740EC7F9894}">
      <dgm:prSet phldrT="[텍스트]" custT="1"/>
      <dgm:spPr/>
      <dgm:t>
        <a:bodyPr lIns="548640" rIns="91440" anchor="ctr" anchorCtr="0"/>
        <a:lstStyle/>
        <a:p>
          <a:pPr latinLnBrk="1"/>
          <a:r>
            <a:rPr lang="en-US" altLang="ko-KR" sz="2800" b="1" u="sng" dirty="0" smtClean="0">
              <a:solidFill>
                <a:schemeClr val="bg1"/>
              </a:solidFill>
              <a:latin typeface="Times New Roman" pitchFamily="18" charset="0"/>
              <a:cs typeface="Times New Roman" pitchFamily="18" charset="0"/>
            </a:rPr>
            <a:t>Strengths:</a:t>
          </a:r>
        </a:p>
        <a:p>
          <a:pPr latinLnBrk="1"/>
          <a:r>
            <a:rPr lang="en-US" sz="1800" dirty="0" smtClean="0">
              <a:solidFill>
                <a:schemeClr val="bg1"/>
              </a:solidFill>
              <a:latin typeface="Times New Roman" pitchFamily="18" charset="0"/>
              <a:ea typeface="+mn-ea"/>
              <a:cs typeface="Times New Roman" pitchFamily="18" charset="0"/>
            </a:rPr>
            <a:t>Mr. Watts applies technology to facilitate a variety of effective assessment and evaluation strategies.</a:t>
          </a:r>
        </a:p>
        <a:p>
          <a:r>
            <a:rPr lang="en-US" sz="1800" dirty="0" smtClean="0">
              <a:solidFill>
                <a:schemeClr val="bg1"/>
              </a:solidFill>
              <a:latin typeface="Times New Roman" pitchFamily="18" charset="0"/>
              <a:ea typeface="+mn-ea"/>
              <a:cs typeface="Times New Roman" pitchFamily="18" charset="0"/>
            </a:rPr>
            <a:t>Mr. Watts enhances his own productivity and professional practice utilizing technology</a:t>
          </a:r>
          <a:endParaRPr lang="en-US" altLang="ko-KR" sz="1800" b="1" u="sng" dirty="0" smtClean="0">
            <a:solidFill>
              <a:schemeClr val="bg1"/>
            </a:solidFill>
            <a:latin typeface="Times New Roman" pitchFamily="18" charset="0"/>
            <a:cs typeface="Times New Roman" pitchFamily="18" charset="0"/>
          </a:endParaRPr>
        </a:p>
        <a:p>
          <a:pPr latinLnBrk="1"/>
          <a:endParaRPr lang="en-US" altLang="ko-KR" sz="2000" b="1" u="sng" dirty="0" smtClean="0">
            <a:solidFill>
              <a:schemeClr val="bg1"/>
            </a:solidFill>
          </a:endParaRPr>
        </a:p>
      </dgm:t>
    </dgm:pt>
    <dgm:pt modelId="{1019219A-81A6-4A52-B552-CF906FED67DA}" type="sibTrans" cxnId="{F2CCA72D-74F1-4319-96BF-7C296124175F}">
      <dgm:prSet/>
      <dgm:spPr/>
      <dgm:t>
        <a:bodyPr/>
        <a:lstStyle/>
        <a:p>
          <a:endParaRPr lang="en-US"/>
        </a:p>
      </dgm:t>
    </dgm:pt>
    <dgm:pt modelId="{C91275CD-DD56-4E12-9747-EEB9F59CBF06}" type="parTrans" cxnId="{F2CCA72D-74F1-4319-96BF-7C296124175F}">
      <dgm:prSet/>
      <dgm:spPr/>
      <dgm:t>
        <a:bodyPr/>
        <a:lstStyle/>
        <a:p>
          <a:endParaRPr lang="en-US"/>
        </a:p>
      </dgm:t>
    </dgm:pt>
    <dgm:pt modelId="{F9F28ABB-52E5-4631-B402-2852FB105633}" type="pres">
      <dgm:prSet presAssocID="{BBCCE58B-2278-4E66-8747-06EEB62C2A70}" presName="linearFlow" presStyleCnt="0">
        <dgm:presLayoutVars>
          <dgm:dir/>
          <dgm:resizeHandles val="exact"/>
        </dgm:presLayoutVars>
      </dgm:prSet>
      <dgm:spPr/>
      <dgm:t>
        <a:bodyPr/>
        <a:lstStyle/>
        <a:p>
          <a:endParaRPr lang="en-US"/>
        </a:p>
      </dgm:t>
    </dgm:pt>
    <dgm:pt modelId="{96543910-5923-4CB4-8E18-8302A1476B06}" type="pres">
      <dgm:prSet presAssocID="{558B4BF8-8AC7-4BB4-A620-0740EC7F9894}" presName="composite" presStyleCnt="0"/>
      <dgm:spPr/>
      <dgm:t>
        <a:bodyPr/>
        <a:lstStyle/>
        <a:p>
          <a:pPr latinLnBrk="1"/>
          <a:endParaRPr lang="ko-KR" altLang="en-US"/>
        </a:p>
      </dgm:t>
    </dgm:pt>
    <dgm:pt modelId="{B9755F92-FAE9-41EC-BB2A-AF420CF90AE1}" type="pres">
      <dgm:prSet presAssocID="{558B4BF8-8AC7-4BB4-A620-0740EC7F9894}" presName="imgShp" presStyleLbl="fgImgPlace1" presStyleIdx="0" presStyleCnt="3" custScaleX="187603" custScaleY="243160" custLinFactNeighborX="2334" custLinFactNeighborY="-1176"/>
      <dgm:spPr>
        <a:blipFill rotWithShape="0">
          <a:blip xmlns:r="http://schemas.openxmlformats.org/officeDocument/2006/relationships" r:embed="rId1"/>
          <a:stretch>
            <a:fillRect/>
          </a:stretch>
        </a:blipFill>
      </dgm:spPr>
      <dgm:t>
        <a:bodyPr/>
        <a:lstStyle/>
        <a:p>
          <a:pPr latinLnBrk="1"/>
          <a:endParaRPr lang="ko-KR" altLang="en-US"/>
        </a:p>
      </dgm:t>
    </dgm:pt>
    <dgm:pt modelId="{3B5780BD-803B-4EF8-94FD-C005F15226A8}" type="pres">
      <dgm:prSet presAssocID="{558B4BF8-8AC7-4BB4-A620-0740EC7F9894}" presName="txShp" presStyleLbl="node1" presStyleIdx="0" presStyleCnt="3" custScaleX="118177" custScaleY="563385" custLinFactNeighborX="10530" custLinFactNeighborY="23006">
        <dgm:presLayoutVars>
          <dgm:bulletEnabled val="1"/>
        </dgm:presLayoutVars>
      </dgm:prSet>
      <dgm:spPr>
        <a:prstGeom prst="roundRect">
          <a:avLst/>
        </a:prstGeom>
      </dgm:spPr>
      <dgm:t>
        <a:bodyPr/>
        <a:lstStyle/>
        <a:p>
          <a:endParaRPr lang="en-US"/>
        </a:p>
      </dgm:t>
    </dgm:pt>
    <dgm:pt modelId="{4DA36C38-6AB2-4CCC-A80E-57DE2401DC5E}" type="pres">
      <dgm:prSet presAssocID="{1019219A-81A6-4A52-B552-CF906FED67DA}" presName="spacing" presStyleCnt="0"/>
      <dgm:spPr/>
      <dgm:t>
        <a:bodyPr/>
        <a:lstStyle/>
        <a:p>
          <a:pPr latinLnBrk="1"/>
          <a:endParaRPr lang="ko-KR" altLang="en-US"/>
        </a:p>
      </dgm:t>
    </dgm:pt>
    <dgm:pt modelId="{E3C5DC0E-3B73-4F86-9E6C-EEB07E33BCCC}" type="pres">
      <dgm:prSet presAssocID="{EC055E2B-D7ED-4961-9ABD-29A2C87A402F}" presName="composite" presStyleCnt="0"/>
      <dgm:spPr/>
      <dgm:t>
        <a:bodyPr/>
        <a:lstStyle/>
        <a:p>
          <a:pPr latinLnBrk="1"/>
          <a:endParaRPr lang="ko-KR" altLang="en-US"/>
        </a:p>
      </dgm:t>
    </dgm:pt>
    <dgm:pt modelId="{69F58310-CD11-4E90-AB4A-33B29A68BA06}" type="pres">
      <dgm:prSet presAssocID="{EC055E2B-D7ED-4961-9ABD-29A2C87A402F}" presName="imgShp" presStyleLbl="fgImgPlace1" presStyleIdx="1" presStyleCnt="3" custScaleX="285940" custScaleY="269152" custLinFactNeighborX="19794" custLinFactNeighborY="-3975"/>
      <dgm:spPr>
        <a:blipFill rotWithShape="0">
          <a:blip xmlns:r="http://schemas.openxmlformats.org/officeDocument/2006/relationships" r:embed="rId2"/>
          <a:stretch>
            <a:fillRect/>
          </a:stretch>
        </a:blipFill>
      </dgm:spPr>
      <dgm:t>
        <a:bodyPr/>
        <a:lstStyle/>
        <a:p>
          <a:pPr latinLnBrk="1"/>
          <a:endParaRPr lang="ko-KR" altLang="en-US"/>
        </a:p>
      </dgm:t>
    </dgm:pt>
    <dgm:pt modelId="{CF5841A8-FE23-4D86-BE4D-C7A998ED1B3B}" type="pres">
      <dgm:prSet presAssocID="{EC055E2B-D7ED-4961-9ABD-29A2C87A402F}" presName="txShp" presStyleLbl="node1" presStyleIdx="1" presStyleCnt="3" custScaleX="97908" custScaleY="541063" custLinFactNeighborX="15392" custLinFactNeighborY="14017">
        <dgm:presLayoutVars>
          <dgm:bulletEnabled val="1"/>
        </dgm:presLayoutVars>
      </dgm:prSet>
      <dgm:spPr>
        <a:prstGeom prst="roundRect">
          <a:avLst/>
        </a:prstGeom>
      </dgm:spPr>
      <dgm:t>
        <a:bodyPr/>
        <a:lstStyle/>
        <a:p>
          <a:endParaRPr lang="en-US"/>
        </a:p>
      </dgm:t>
    </dgm:pt>
    <dgm:pt modelId="{5675217C-230A-416A-9728-D800D4296812}" type="pres">
      <dgm:prSet presAssocID="{906AB94F-E5B2-4CD1-91B7-5308E35E0C0F}" presName="spacing" presStyleCnt="0"/>
      <dgm:spPr/>
      <dgm:t>
        <a:bodyPr/>
        <a:lstStyle/>
        <a:p>
          <a:pPr latinLnBrk="1"/>
          <a:endParaRPr lang="ko-KR" altLang="en-US"/>
        </a:p>
      </dgm:t>
    </dgm:pt>
    <dgm:pt modelId="{85FAA044-074F-4CF8-9484-B2AC90BEEC62}" type="pres">
      <dgm:prSet presAssocID="{9025E7F8-8FEE-4EC7-B53E-C6406159F98B}" presName="composite" presStyleCnt="0"/>
      <dgm:spPr/>
      <dgm:t>
        <a:bodyPr/>
        <a:lstStyle/>
        <a:p>
          <a:pPr latinLnBrk="1"/>
          <a:endParaRPr lang="ko-KR" altLang="en-US"/>
        </a:p>
      </dgm:t>
    </dgm:pt>
    <dgm:pt modelId="{0C1AD613-A564-45A5-8121-0131B59C513F}" type="pres">
      <dgm:prSet presAssocID="{9025E7F8-8FEE-4EC7-B53E-C6406159F98B}" presName="imgShp" presStyleLbl="fgImgPlace1" presStyleIdx="2" presStyleCnt="3" custScaleX="252701" custScaleY="217044" custLinFactNeighborX="-12519" custLinFactNeighborY="-26987"/>
      <dgm:spPr>
        <a:blipFill rotWithShape="0">
          <a:blip xmlns:r="http://schemas.openxmlformats.org/officeDocument/2006/relationships" r:embed="rId1"/>
          <a:stretch>
            <a:fillRect/>
          </a:stretch>
        </a:blipFill>
      </dgm:spPr>
      <dgm:t>
        <a:bodyPr/>
        <a:lstStyle/>
        <a:p>
          <a:pPr latinLnBrk="1"/>
          <a:endParaRPr lang="ko-KR" altLang="en-US"/>
        </a:p>
      </dgm:t>
    </dgm:pt>
    <dgm:pt modelId="{0D6CAC62-620F-4A84-A386-4E25262AD849}" type="pres">
      <dgm:prSet presAssocID="{9025E7F8-8FEE-4EC7-B53E-C6406159F98B}" presName="txShp" presStyleLbl="node1" presStyleIdx="2" presStyleCnt="3" custScaleX="121135" custScaleY="374764" custLinFactNeighborX="6826" custLinFactNeighborY="-691">
        <dgm:presLayoutVars>
          <dgm:bulletEnabled val="1"/>
        </dgm:presLayoutVars>
      </dgm:prSet>
      <dgm:spPr>
        <a:prstGeom prst="roundRect">
          <a:avLst/>
        </a:prstGeom>
      </dgm:spPr>
      <dgm:t>
        <a:bodyPr/>
        <a:lstStyle/>
        <a:p>
          <a:endParaRPr lang="en-US"/>
        </a:p>
      </dgm:t>
    </dgm:pt>
  </dgm:ptLst>
  <dgm:cxnLst>
    <dgm:cxn modelId="{9EECD5F3-077D-4A15-8C35-1CBDA605C7AA}" srcId="{BBCCE58B-2278-4E66-8747-06EEB62C2A70}" destId="{9025E7F8-8FEE-4EC7-B53E-C6406159F98B}" srcOrd="2" destOrd="0" parTransId="{5B52A245-966D-4D90-89E9-F0ECF510EB21}" sibTransId="{D003E86F-705A-4176-BCB5-C2779363A8A9}"/>
    <dgm:cxn modelId="{ACDDBDEF-9836-4EA3-BAE1-25FD690C9F66}" type="presOf" srcId="{558B4BF8-8AC7-4BB4-A620-0740EC7F9894}" destId="{3B5780BD-803B-4EF8-94FD-C005F15226A8}" srcOrd="0" destOrd="0" presId="urn:microsoft.com/office/officeart/2005/8/layout/vList3"/>
    <dgm:cxn modelId="{F2CCA72D-74F1-4319-96BF-7C296124175F}" srcId="{BBCCE58B-2278-4E66-8747-06EEB62C2A70}" destId="{558B4BF8-8AC7-4BB4-A620-0740EC7F9894}" srcOrd="0" destOrd="0" parTransId="{C91275CD-DD56-4E12-9747-EEB9F59CBF06}" sibTransId="{1019219A-81A6-4A52-B552-CF906FED67DA}"/>
    <dgm:cxn modelId="{5222BEAC-AB34-48AC-9D11-6B05D642CB60}" type="presOf" srcId="{EC055E2B-D7ED-4961-9ABD-29A2C87A402F}" destId="{CF5841A8-FE23-4D86-BE4D-C7A998ED1B3B}" srcOrd="0" destOrd="0" presId="urn:microsoft.com/office/officeart/2005/8/layout/vList3"/>
    <dgm:cxn modelId="{09D61C44-F016-499B-9DBD-58168044D730}" srcId="{BBCCE58B-2278-4E66-8747-06EEB62C2A70}" destId="{EC055E2B-D7ED-4961-9ABD-29A2C87A402F}" srcOrd="1" destOrd="0" parTransId="{2AC6B720-CBE0-4B71-B62C-3F50EDE78FCD}" sibTransId="{906AB94F-E5B2-4CD1-91B7-5308E35E0C0F}"/>
    <dgm:cxn modelId="{53DE654F-0B34-4BB7-BBA4-918801C86DBB}" type="presOf" srcId="{9025E7F8-8FEE-4EC7-B53E-C6406159F98B}" destId="{0D6CAC62-620F-4A84-A386-4E25262AD849}" srcOrd="0" destOrd="0" presId="urn:microsoft.com/office/officeart/2005/8/layout/vList3"/>
    <dgm:cxn modelId="{7C30861A-FD45-4E70-98E5-5204CA2654B0}" type="presOf" srcId="{BBCCE58B-2278-4E66-8747-06EEB62C2A70}" destId="{F9F28ABB-52E5-4631-B402-2852FB105633}" srcOrd="0" destOrd="0" presId="urn:microsoft.com/office/officeart/2005/8/layout/vList3"/>
    <dgm:cxn modelId="{F4A32407-EFDF-4E76-B602-652F2BA9D183}" type="presParOf" srcId="{F9F28ABB-52E5-4631-B402-2852FB105633}" destId="{96543910-5923-4CB4-8E18-8302A1476B06}" srcOrd="0" destOrd="0" presId="urn:microsoft.com/office/officeart/2005/8/layout/vList3"/>
    <dgm:cxn modelId="{C49572FF-2421-46DA-8105-5086D8959572}" type="presParOf" srcId="{96543910-5923-4CB4-8E18-8302A1476B06}" destId="{B9755F92-FAE9-41EC-BB2A-AF420CF90AE1}" srcOrd="0" destOrd="0" presId="urn:microsoft.com/office/officeart/2005/8/layout/vList3"/>
    <dgm:cxn modelId="{9F4400F1-0F7F-4CA6-83FC-BA01C0FF4146}" type="presParOf" srcId="{96543910-5923-4CB4-8E18-8302A1476B06}" destId="{3B5780BD-803B-4EF8-94FD-C005F15226A8}" srcOrd="1" destOrd="0" presId="urn:microsoft.com/office/officeart/2005/8/layout/vList3"/>
    <dgm:cxn modelId="{B841C83A-DD5A-4034-80E0-31B87D23A0E0}" type="presParOf" srcId="{F9F28ABB-52E5-4631-B402-2852FB105633}" destId="{4DA36C38-6AB2-4CCC-A80E-57DE2401DC5E}" srcOrd="1" destOrd="0" presId="urn:microsoft.com/office/officeart/2005/8/layout/vList3"/>
    <dgm:cxn modelId="{FC5EF3CA-88B6-48AF-9809-C8AFD0423A9F}" type="presParOf" srcId="{F9F28ABB-52E5-4631-B402-2852FB105633}" destId="{E3C5DC0E-3B73-4F86-9E6C-EEB07E33BCCC}" srcOrd="2" destOrd="0" presId="urn:microsoft.com/office/officeart/2005/8/layout/vList3"/>
    <dgm:cxn modelId="{6D526C1E-FA72-477F-9287-129713F2C4BC}" type="presParOf" srcId="{E3C5DC0E-3B73-4F86-9E6C-EEB07E33BCCC}" destId="{69F58310-CD11-4E90-AB4A-33B29A68BA06}" srcOrd="0" destOrd="0" presId="urn:microsoft.com/office/officeart/2005/8/layout/vList3"/>
    <dgm:cxn modelId="{1B3D93C5-2DED-4F43-80B0-E3E9384029FA}" type="presParOf" srcId="{E3C5DC0E-3B73-4F86-9E6C-EEB07E33BCCC}" destId="{CF5841A8-FE23-4D86-BE4D-C7A998ED1B3B}" srcOrd="1" destOrd="0" presId="urn:microsoft.com/office/officeart/2005/8/layout/vList3"/>
    <dgm:cxn modelId="{D4DF5CD2-7C6E-4378-99FD-1472107F8F59}" type="presParOf" srcId="{F9F28ABB-52E5-4631-B402-2852FB105633}" destId="{5675217C-230A-416A-9728-D800D4296812}" srcOrd="3" destOrd="0" presId="urn:microsoft.com/office/officeart/2005/8/layout/vList3"/>
    <dgm:cxn modelId="{C57C59B9-FC1D-483D-8338-8682EFA395BB}" type="presParOf" srcId="{F9F28ABB-52E5-4631-B402-2852FB105633}" destId="{85FAA044-074F-4CF8-9484-B2AC90BEEC62}" srcOrd="4" destOrd="0" presId="urn:microsoft.com/office/officeart/2005/8/layout/vList3"/>
    <dgm:cxn modelId="{653EB24E-7C9C-49E3-A1FA-9B7830D21C94}" type="presParOf" srcId="{85FAA044-074F-4CF8-9484-B2AC90BEEC62}" destId="{0C1AD613-A564-45A5-8121-0131B59C513F}" srcOrd="0" destOrd="0" presId="urn:microsoft.com/office/officeart/2005/8/layout/vList3"/>
    <dgm:cxn modelId="{16BDD9F8-B84D-41D0-8C75-6990445D09CA}" type="presParOf" srcId="{85FAA044-074F-4CF8-9484-B2AC90BEEC62}" destId="{0D6CAC62-620F-4A84-A386-4E25262AD849}"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3152FF-FCB5-49DE-A918-753332896833}" type="doc">
      <dgm:prSet loTypeId="urn:microsoft.com/office/officeart/2005/8/layout/venn1" loCatId="relationship" qsTypeId="urn:microsoft.com/office/officeart/2005/8/quickstyle/simple1" qsCatId="simple" csTypeId="urn:microsoft.com/office/officeart/2005/8/colors/colorful1" csCatId="colorful" phldr="1"/>
      <dgm:spPr/>
    </dgm:pt>
    <dgm:pt modelId="{930CFE80-9C0B-49E7-9B43-BDCD8FCF94C7}">
      <dgm:prSet phldrT="[Text]"/>
      <dgm:spPr/>
      <dgm:t>
        <a:bodyPr/>
        <a:lstStyle/>
        <a:p>
          <a:r>
            <a:rPr lang="en-US" dirty="0" smtClean="0"/>
            <a:t>TEXT</a:t>
          </a:r>
          <a:endParaRPr lang="en-US" dirty="0"/>
        </a:p>
      </dgm:t>
    </dgm:pt>
    <dgm:pt modelId="{2CB619B0-732F-4AC0-9C14-DA7FB6BC4013}" type="parTrans" cxnId="{4924C33F-F822-4087-B7B3-E2F7AC983824}">
      <dgm:prSet/>
      <dgm:spPr/>
      <dgm:t>
        <a:bodyPr/>
        <a:lstStyle/>
        <a:p>
          <a:endParaRPr lang="en-US"/>
        </a:p>
      </dgm:t>
    </dgm:pt>
    <dgm:pt modelId="{1176B575-7970-46AD-ACF4-E917858E8208}" type="sibTrans" cxnId="{4924C33F-F822-4087-B7B3-E2F7AC983824}">
      <dgm:prSet/>
      <dgm:spPr/>
      <dgm:t>
        <a:bodyPr/>
        <a:lstStyle/>
        <a:p>
          <a:endParaRPr lang="en-US"/>
        </a:p>
      </dgm:t>
    </dgm:pt>
    <dgm:pt modelId="{E078BC8F-228D-4E6E-8E1D-E52792CB574A}">
      <dgm:prSet phldrT="[Text]"/>
      <dgm:spPr/>
      <dgm:t>
        <a:bodyPr/>
        <a:lstStyle/>
        <a:p>
          <a:r>
            <a:rPr lang="en-US" dirty="0" smtClean="0"/>
            <a:t>TEXT</a:t>
          </a:r>
          <a:endParaRPr lang="en-US" dirty="0"/>
        </a:p>
      </dgm:t>
    </dgm:pt>
    <dgm:pt modelId="{0251A269-D18B-4E46-A047-71D3739833DC}" type="parTrans" cxnId="{194DDC63-0121-470F-BF12-3066AB19F145}">
      <dgm:prSet/>
      <dgm:spPr/>
      <dgm:t>
        <a:bodyPr/>
        <a:lstStyle/>
        <a:p>
          <a:endParaRPr lang="en-US"/>
        </a:p>
      </dgm:t>
    </dgm:pt>
    <dgm:pt modelId="{5C3ABA06-940F-4702-82CE-DDA780EFE74F}" type="sibTrans" cxnId="{194DDC63-0121-470F-BF12-3066AB19F145}">
      <dgm:prSet/>
      <dgm:spPr/>
      <dgm:t>
        <a:bodyPr/>
        <a:lstStyle/>
        <a:p>
          <a:endParaRPr lang="en-US"/>
        </a:p>
      </dgm:t>
    </dgm:pt>
    <dgm:pt modelId="{EA820211-8EE2-41DC-9370-DD2527058E92}">
      <dgm:prSet phldrT="[Text]"/>
      <dgm:spPr/>
      <dgm:t>
        <a:bodyPr/>
        <a:lstStyle/>
        <a:p>
          <a:r>
            <a:rPr lang="en-US" dirty="0" smtClean="0"/>
            <a:t>TEXT</a:t>
          </a:r>
          <a:endParaRPr lang="en-US" dirty="0"/>
        </a:p>
      </dgm:t>
    </dgm:pt>
    <dgm:pt modelId="{F895F877-AD9D-446B-8E7C-B9CD0FDF3046}" type="parTrans" cxnId="{0A3BE531-EB70-40DD-9BDD-C387176D5514}">
      <dgm:prSet/>
      <dgm:spPr/>
      <dgm:t>
        <a:bodyPr/>
        <a:lstStyle/>
        <a:p>
          <a:endParaRPr lang="en-US"/>
        </a:p>
      </dgm:t>
    </dgm:pt>
    <dgm:pt modelId="{FDB9CE72-C115-494B-8B22-71A3567A8851}" type="sibTrans" cxnId="{0A3BE531-EB70-40DD-9BDD-C387176D5514}">
      <dgm:prSet/>
      <dgm:spPr/>
      <dgm:t>
        <a:bodyPr/>
        <a:lstStyle/>
        <a:p>
          <a:endParaRPr lang="en-US"/>
        </a:p>
      </dgm:t>
    </dgm:pt>
    <dgm:pt modelId="{9767DCD4-5BE2-43F8-832C-9056403A130B}">
      <dgm:prSet/>
      <dgm:spPr/>
      <dgm:t>
        <a:bodyPr/>
        <a:lstStyle/>
        <a:p>
          <a:endParaRPr lang="en-US" dirty="0"/>
        </a:p>
      </dgm:t>
    </dgm:pt>
    <dgm:pt modelId="{769B5247-4A1C-4EA5-8526-07B21AFD1CE8}" type="parTrans" cxnId="{28733B86-A23F-485C-8D5E-6E2DC060C294}">
      <dgm:prSet/>
      <dgm:spPr/>
      <dgm:t>
        <a:bodyPr/>
        <a:lstStyle/>
        <a:p>
          <a:endParaRPr lang="en-US"/>
        </a:p>
      </dgm:t>
    </dgm:pt>
    <dgm:pt modelId="{7CC032B9-E6F8-4B63-B9BF-A97344EB64E7}" type="sibTrans" cxnId="{28733B86-A23F-485C-8D5E-6E2DC060C294}">
      <dgm:prSet/>
      <dgm:spPr/>
      <dgm:t>
        <a:bodyPr/>
        <a:lstStyle/>
        <a:p>
          <a:endParaRPr lang="en-US"/>
        </a:p>
      </dgm:t>
    </dgm:pt>
    <dgm:pt modelId="{56EDA6D3-2DEC-4187-B3A0-5280CD1EFBF9}" type="pres">
      <dgm:prSet presAssocID="{E33152FF-FCB5-49DE-A918-753332896833}" presName="compositeShape" presStyleCnt="0">
        <dgm:presLayoutVars>
          <dgm:chMax val="7"/>
          <dgm:dir/>
          <dgm:resizeHandles val="exact"/>
        </dgm:presLayoutVars>
      </dgm:prSet>
      <dgm:spPr/>
    </dgm:pt>
    <dgm:pt modelId="{09FFCC41-F6C7-446D-8198-249A9BD98E63}" type="pres">
      <dgm:prSet presAssocID="{930CFE80-9C0B-49E7-9B43-BDCD8FCF94C7}" presName="circ1" presStyleLbl="vennNode1" presStyleIdx="0" presStyleCnt="4"/>
      <dgm:spPr/>
      <dgm:t>
        <a:bodyPr/>
        <a:lstStyle/>
        <a:p>
          <a:endParaRPr lang="en-US"/>
        </a:p>
      </dgm:t>
    </dgm:pt>
    <dgm:pt modelId="{C6FFFC6D-6275-44A7-82E5-D3DF125BDAA9}" type="pres">
      <dgm:prSet presAssocID="{930CFE80-9C0B-49E7-9B43-BDCD8FCF94C7}" presName="circ1Tx" presStyleLbl="revTx" presStyleIdx="0" presStyleCnt="0">
        <dgm:presLayoutVars>
          <dgm:chMax val="0"/>
          <dgm:chPref val="0"/>
          <dgm:bulletEnabled val="1"/>
        </dgm:presLayoutVars>
      </dgm:prSet>
      <dgm:spPr/>
      <dgm:t>
        <a:bodyPr/>
        <a:lstStyle/>
        <a:p>
          <a:endParaRPr lang="en-US"/>
        </a:p>
      </dgm:t>
    </dgm:pt>
    <dgm:pt modelId="{C32AF9E7-A7FA-4D51-B214-80E52E83169F}" type="pres">
      <dgm:prSet presAssocID="{E078BC8F-228D-4E6E-8E1D-E52792CB574A}" presName="circ2" presStyleLbl="vennNode1" presStyleIdx="1" presStyleCnt="4"/>
      <dgm:spPr/>
      <dgm:t>
        <a:bodyPr/>
        <a:lstStyle/>
        <a:p>
          <a:endParaRPr lang="en-US"/>
        </a:p>
      </dgm:t>
    </dgm:pt>
    <dgm:pt modelId="{F0761033-2EB5-4879-8A49-EE2F523B540E}" type="pres">
      <dgm:prSet presAssocID="{E078BC8F-228D-4E6E-8E1D-E52792CB574A}" presName="circ2Tx" presStyleLbl="revTx" presStyleIdx="0" presStyleCnt="0">
        <dgm:presLayoutVars>
          <dgm:chMax val="0"/>
          <dgm:chPref val="0"/>
          <dgm:bulletEnabled val="1"/>
        </dgm:presLayoutVars>
      </dgm:prSet>
      <dgm:spPr/>
      <dgm:t>
        <a:bodyPr/>
        <a:lstStyle/>
        <a:p>
          <a:endParaRPr lang="en-US"/>
        </a:p>
      </dgm:t>
    </dgm:pt>
    <dgm:pt modelId="{16F0CF13-DE3D-4D56-8836-F052BAA5FE07}" type="pres">
      <dgm:prSet presAssocID="{9767DCD4-5BE2-43F8-832C-9056403A130B}" presName="circ3" presStyleLbl="vennNode1" presStyleIdx="2" presStyleCnt="4"/>
      <dgm:spPr/>
      <dgm:t>
        <a:bodyPr/>
        <a:lstStyle/>
        <a:p>
          <a:endParaRPr lang="en-US"/>
        </a:p>
      </dgm:t>
    </dgm:pt>
    <dgm:pt modelId="{4073C093-E5E2-46AB-B44B-D582077BE737}" type="pres">
      <dgm:prSet presAssocID="{9767DCD4-5BE2-43F8-832C-9056403A130B}" presName="circ3Tx" presStyleLbl="revTx" presStyleIdx="0" presStyleCnt="0">
        <dgm:presLayoutVars>
          <dgm:chMax val="0"/>
          <dgm:chPref val="0"/>
          <dgm:bulletEnabled val="1"/>
        </dgm:presLayoutVars>
      </dgm:prSet>
      <dgm:spPr/>
      <dgm:t>
        <a:bodyPr/>
        <a:lstStyle/>
        <a:p>
          <a:endParaRPr lang="en-US"/>
        </a:p>
      </dgm:t>
    </dgm:pt>
    <dgm:pt modelId="{D57A94FC-9BC8-49BD-B7B4-E6D3DADE480C}" type="pres">
      <dgm:prSet presAssocID="{EA820211-8EE2-41DC-9370-DD2527058E92}" presName="circ4" presStyleLbl="vennNode1" presStyleIdx="3" presStyleCnt="4"/>
      <dgm:spPr/>
      <dgm:t>
        <a:bodyPr/>
        <a:lstStyle/>
        <a:p>
          <a:endParaRPr lang="en-US"/>
        </a:p>
      </dgm:t>
    </dgm:pt>
    <dgm:pt modelId="{F80C7160-DC3E-434B-ABAC-424CE42F804D}" type="pres">
      <dgm:prSet presAssocID="{EA820211-8EE2-41DC-9370-DD2527058E92}" presName="circ4Tx" presStyleLbl="revTx" presStyleIdx="0" presStyleCnt="0">
        <dgm:presLayoutVars>
          <dgm:chMax val="0"/>
          <dgm:chPref val="0"/>
          <dgm:bulletEnabled val="1"/>
        </dgm:presLayoutVars>
      </dgm:prSet>
      <dgm:spPr/>
      <dgm:t>
        <a:bodyPr/>
        <a:lstStyle/>
        <a:p>
          <a:endParaRPr lang="en-US"/>
        </a:p>
      </dgm:t>
    </dgm:pt>
  </dgm:ptLst>
  <dgm:cxnLst>
    <dgm:cxn modelId="{6488D5DE-90CF-430F-A8E6-64FA4480D919}" type="presOf" srcId="{9767DCD4-5BE2-43F8-832C-9056403A130B}" destId="{4073C093-E5E2-46AB-B44B-D582077BE737}" srcOrd="1" destOrd="0" presId="urn:microsoft.com/office/officeart/2005/8/layout/venn1"/>
    <dgm:cxn modelId="{F95CFB74-F2C1-427D-937D-F3E46CF9DA3D}" type="presOf" srcId="{930CFE80-9C0B-49E7-9B43-BDCD8FCF94C7}" destId="{C6FFFC6D-6275-44A7-82E5-D3DF125BDAA9}" srcOrd="1" destOrd="0" presId="urn:microsoft.com/office/officeart/2005/8/layout/venn1"/>
    <dgm:cxn modelId="{70C27101-558C-479C-9216-EAAFAB12BF4A}" type="presOf" srcId="{9767DCD4-5BE2-43F8-832C-9056403A130B}" destId="{16F0CF13-DE3D-4D56-8836-F052BAA5FE07}" srcOrd="0" destOrd="0" presId="urn:microsoft.com/office/officeart/2005/8/layout/venn1"/>
    <dgm:cxn modelId="{FA280635-F0B9-4884-A22A-13B273E01CE1}" type="presOf" srcId="{930CFE80-9C0B-49E7-9B43-BDCD8FCF94C7}" destId="{09FFCC41-F6C7-446D-8198-249A9BD98E63}" srcOrd="0" destOrd="0" presId="urn:microsoft.com/office/officeart/2005/8/layout/venn1"/>
    <dgm:cxn modelId="{9F9A46A6-84D7-4A13-B9DE-EEB7CF52F06C}" type="presOf" srcId="{E33152FF-FCB5-49DE-A918-753332896833}" destId="{56EDA6D3-2DEC-4187-B3A0-5280CD1EFBF9}" srcOrd="0" destOrd="0" presId="urn:microsoft.com/office/officeart/2005/8/layout/venn1"/>
    <dgm:cxn modelId="{025C60C4-0DB5-4C4C-97EC-319E0176B4A3}" type="presOf" srcId="{EA820211-8EE2-41DC-9370-DD2527058E92}" destId="{F80C7160-DC3E-434B-ABAC-424CE42F804D}" srcOrd="1" destOrd="0" presId="urn:microsoft.com/office/officeart/2005/8/layout/venn1"/>
    <dgm:cxn modelId="{FE475BAE-BD41-4026-9507-2A820859DA12}" type="presOf" srcId="{E078BC8F-228D-4E6E-8E1D-E52792CB574A}" destId="{C32AF9E7-A7FA-4D51-B214-80E52E83169F}" srcOrd="0" destOrd="0" presId="urn:microsoft.com/office/officeart/2005/8/layout/venn1"/>
    <dgm:cxn modelId="{28733B86-A23F-485C-8D5E-6E2DC060C294}" srcId="{E33152FF-FCB5-49DE-A918-753332896833}" destId="{9767DCD4-5BE2-43F8-832C-9056403A130B}" srcOrd="2" destOrd="0" parTransId="{769B5247-4A1C-4EA5-8526-07B21AFD1CE8}" sibTransId="{7CC032B9-E6F8-4B63-B9BF-A97344EB64E7}"/>
    <dgm:cxn modelId="{194DDC63-0121-470F-BF12-3066AB19F145}" srcId="{E33152FF-FCB5-49DE-A918-753332896833}" destId="{E078BC8F-228D-4E6E-8E1D-E52792CB574A}" srcOrd="1" destOrd="0" parTransId="{0251A269-D18B-4E46-A047-71D3739833DC}" sibTransId="{5C3ABA06-940F-4702-82CE-DDA780EFE74F}"/>
    <dgm:cxn modelId="{706927FC-6D06-430D-B617-EAE9C1CD5937}" type="presOf" srcId="{E078BC8F-228D-4E6E-8E1D-E52792CB574A}" destId="{F0761033-2EB5-4879-8A49-EE2F523B540E}" srcOrd="1" destOrd="0" presId="urn:microsoft.com/office/officeart/2005/8/layout/venn1"/>
    <dgm:cxn modelId="{7B6AB042-909B-4C78-9E93-80ECFD3F24F8}" type="presOf" srcId="{EA820211-8EE2-41DC-9370-DD2527058E92}" destId="{D57A94FC-9BC8-49BD-B7B4-E6D3DADE480C}" srcOrd="0" destOrd="0" presId="urn:microsoft.com/office/officeart/2005/8/layout/venn1"/>
    <dgm:cxn modelId="{0A3BE531-EB70-40DD-9BDD-C387176D5514}" srcId="{E33152FF-FCB5-49DE-A918-753332896833}" destId="{EA820211-8EE2-41DC-9370-DD2527058E92}" srcOrd="3" destOrd="0" parTransId="{F895F877-AD9D-446B-8E7C-B9CD0FDF3046}" sibTransId="{FDB9CE72-C115-494B-8B22-71A3567A8851}"/>
    <dgm:cxn modelId="{4924C33F-F822-4087-B7B3-E2F7AC983824}" srcId="{E33152FF-FCB5-49DE-A918-753332896833}" destId="{930CFE80-9C0B-49E7-9B43-BDCD8FCF94C7}" srcOrd="0" destOrd="0" parTransId="{2CB619B0-732F-4AC0-9C14-DA7FB6BC4013}" sibTransId="{1176B575-7970-46AD-ACF4-E917858E8208}"/>
    <dgm:cxn modelId="{E8E2CEFB-61C8-44D1-A5AD-2D23FBC2F352}" type="presParOf" srcId="{56EDA6D3-2DEC-4187-B3A0-5280CD1EFBF9}" destId="{09FFCC41-F6C7-446D-8198-249A9BD98E63}" srcOrd="0" destOrd="0" presId="urn:microsoft.com/office/officeart/2005/8/layout/venn1"/>
    <dgm:cxn modelId="{DE8FD4A4-354E-42A7-B6BC-12C02D380DD1}" type="presParOf" srcId="{56EDA6D3-2DEC-4187-B3A0-5280CD1EFBF9}" destId="{C6FFFC6D-6275-44A7-82E5-D3DF125BDAA9}" srcOrd="1" destOrd="0" presId="urn:microsoft.com/office/officeart/2005/8/layout/venn1"/>
    <dgm:cxn modelId="{22D27949-0B68-4B1E-BAB9-6C7B4E39C638}" type="presParOf" srcId="{56EDA6D3-2DEC-4187-B3A0-5280CD1EFBF9}" destId="{C32AF9E7-A7FA-4D51-B214-80E52E83169F}" srcOrd="2" destOrd="0" presId="urn:microsoft.com/office/officeart/2005/8/layout/venn1"/>
    <dgm:cxn modelId="{AD3C1510-463B-4BDA-8F24-FFA57577A160}" type="presParOf" srcId="{56EDA6D3-2DEC-4187-B3A0-5280CD1EFBF9}" destId="{F0761033-2EB5-4879-8A49-EE2F523B540E}" srcOrd="3" destOrd="0" presId="urn:microsoft.com/office/officeart/2005/8/layout/venn1"/>
    <dgm:cxn modelId="{A4D52B91-54E9-4C05-A408-CA1C2E182B88}" type="presParOf" srcId="{56EDA6D3-2DEC-4187-B3A0-5280CD1EFBF9}" destId="{16F0CF13-DE3D-4D56-8836-F052BAA5FE07}" srcOrd="4" destOrd="0" presId="urn:microsoft.com/office/officeart/2005/8/layout/venn1"/>
    <dgm:cxn modelId="{41C7E5BD-29FD-4EC4-9AF0-6A53EC10F01E}" type="presParOf" srcId="{56EDA6D3-2DEC-4187-B3A0-5280CD1EFBF9}" destId="{4073C093-E5E2-46AB-B44B-D582077BE737}" srcOrd="5" destOrd="0" presId="urn:microsoft.com/office/officeart/2005/8/layout/venn1"/>
    <dgm:cxn modelId="{4DD86839-7FAA-46E6-964D-DFF6B5DAE1A7}" type="presParOf" srcId="{56EDA6D3-2DEC-4187-B3A0-5280CD1EFBF9}" destId="{D57A94FC-9BC8-49BD-B7B4-E6D3DADE480C}" srcOrd="6" destOrd="0" presId="urn:microsoft.com/office/officeart/2005/8/layout/venn1"/>
    <dgm:cxn modelId="{1F0D289B-3259-421B-8854-CA876B7A6A93}" type="presParOf" srcId="{56EDA6D3-2DEC-4187-B3A0-5280CD1EFBF9}" destId="{F80C7160-DC3E-434B-ABAC-424CE42F804D}" srcOrd="7"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7BB638-529D-4AA5-A536-EA1475F0BC77}"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175931CD-8DEA-4536-ABF7-D54B4EF4C68F}">
      <dgm:prSet phldrT="[Text]"/>
      <dgm:spPr/>
      <dgm:t>
        <a:bodyPr/>
        <a:lstStyle/>
        <a:p>
          <a:r>
            <a:rPr lang="en-US" b="1" dirty="0" smtClean="0"/>
            <a:t>Text</a:t>
          </a:r>
          <a:endParaRPr lang="en-US" b="1" dirty="0"/>
        </a:p>
      </dgm:t>
    </dgm:pt>
    <dgm:pt modelId="{86A52509-AE1E-4AFC-8D5A-603E4FA97E93}" type="parTrans" cxnId="{53DC1AC6-357F-4106-B3DC-DEA1BFF21811}">
      <dgm:prSet/>
      <dgm:spPr/>
      <dgm:t>
        <a:bodyPr/>
        <a:lstStyle/>
        <a:p>
          <a:endParaRPr lang="en-US"/>
        </a:p>
      </dgm:t>
    </dgm:pt>
    <dgm:pt modelId="{2AF04B24-880F-4DDB-A7CC-BDE63FA20FF3}" type="sibTrans" cxnId="{53DC1AC6-357F-4106-B3DC-DEA1BFF21811}">
      <dgm:prSet/>
      <dgm:spPr/>
      <dgm:t>
        <a:bodyPr/>
        <a:lstStyle/>
        <a:p>
          <a:endParaRPr lang="en-US"/>
        </a:p>
      </dgm:t>
    </dgm:pt>
    <dgm:pt modelId="{671278EF-FE59-4C54-8DC8-BD5AD5B9CDA6}">
      <dgm:prSet phldrT="[Text]"/>
      <dgm:spPr>
        <a:solidFill>
          <a:srgbClr val="FF0000"/>
        </a:solidFill>
      </dgm:spPr>
      <dgm:t>
        <a:bodyPr/>
        <a:lstStyle/>
        <a:p>
          <a:r>
            <a:rPr lang="en-US" b="1" dirty="0" smtClean="0"/>
            <a:t>Text</a:t>
          </a:r>
          <a:endParaRPr lang="en-US" b="1" dirty="0"/>
        </a:p>
      </dgm:t>
    </dgm:pt>
    <dgm:pt modelId="{5A30C626-97F2-4126-AA9D-25F9A0DB3CE0}" type="parTrans" cxnId="{14DC9379-19C4-4B84-A31D-D52DEF397FAE}">
      <dgm:prSet/>
      <dgm:spPr/>
    </dgm:pt>
    <dgm:pt modelId="{87316DA8-AC0C-4286-B1AD-053F300AAE09}" type="sibTrans" cxnId="{14DC9379-19C4-4B84-A31D-D52DEF397FAE}">
      <dgm:prSet/>
      <dgm:spPr/>
    </dgm:pt>
    <dgm:pt modelId="{5EC456E4-2862-4190-8D33-51EAEDA332D8}">
      <dgm:prSet phldrT="[Text]"/>
      <dgm:spPr>
        <a:solidFill>
          <a:srgbClr val="00B050"/>
        </a:solidFill>
      </dgm:spPr>
      <dgm:t>
        <a:bodyPr/>
        <a:lstStyle/>
        <a:p>
          <a:r>
            <a:rPr lang="en-US" b="1" dirty="0" smtClean="0"/>
            <a:t>Text</a:t>
          </a:r>
          <a:endParaRPr lang="en-US" b="1" dirty="0"/>
        </a:p>
      </dgm:t>
    </dgm:pt>
    <dgm:pt modelId="{9A1758B0-73AD-4E4A-9D83-E3A26F6CBAF3}" type="parTrans" cxnId="{A438769D-E6AB-4FD0-9EEB-054BD6CCA5D0}">
      <dgm:prSet/>
      <dgm:spPr/>
    </dgm:pt>
    <dgm:pt modelId="{D078AAC2-6FA4-46EB-8BC5-3C39CFE8F190}" type="sibTrans" cxnId="{A438769D-E6AB-4FD0-9EEB-054BD6CCA5D0}">
      <dgm:prSet/>
      <dgm:spPr/>
    </dgm:pt>
    <dgm:pt modelId="{BD9C32D4-ACBB-433E-A2C7-00AAB4E9BBF3}">
      <dgm:prSet phldrT="[Text]"/>
      <dgm:spPr>
        <a:solidFill>
          <a:srgbClr val="00B0F0"/>
        </a:solidFill>
      </dgm:spPr>
      <dgm:t>
        <a:bodyPr/>
        <a:lstStyle/>
        <a:p>
          <a:r>
            <a:rPr lang="en-US" b="1" dirty="0" smtClean="0"/>
            <a:t>Text</a:t>
          </a:r>
          <a:endParaRPr lang="en-US" b="1" dirty="0"/>
        </a:p>
      </dgm:t>
    </dgm:pt>
    <dgm:pt modelId="{F9539D5A-F19D-4494-96BD-9253F442CEC1}" type="parTrans" cxnId="{827D2B7C-E66D-4B93-9FAE-CDFE68F196EE}">
      <dgm:prSet/>
      <dgm:spPr/>
    </dgm:pt>
    <dgm:pt modelId="{E249E7CA-C988-4B29-9DA2-83F9C9C60B63}" type="sibTrans" cxnId="{827D2B7C-E66D-4B93-9FAE-CDFE68F196EE}">
      <dgm:prSet/>
      <dgm:spPr/>
    </dgm:pt>
    <dgm:pt modelId="{DA9CF08D-AF52-4EB3-9C6E-7BDB8F4B4FA6}">
      <dgm:prSet phldrT="[Text]"/>
      <dgm:spPr>
        <a:solidFill>
          <a:srgbClr val="7030A0"/>
        </a:solidFill>
      </dgm:spPr>
      <dgm:t>
        <a:bodyPr/>
        <a:lstStyle/>
        <a:p>
          <a:r>
            <a:rPr lang="en-US" b="1" dirty="0" smtClean="0"/>
            <a:t>Text</a:t>
          </a:r>
          <a:endParaRPr lang="en-US" b="1" dirty="0"/>
        </a:p>
      </dgm:t>
    </dgm:pt>
    <dgm:pt modelId="{6F616AB7-E73E-45D7-9645-F66DEBBD6EED}" type="parTrans" cxnId="{CE38B3D1-AE82-4F31-B5C1-D6AA9EB3DE7F}">
      <dgm:prSet/>
      <dgm:spPr/>
    </dgm:pt>
    <dgm:pt modelId="{897DD6E0-6A22-4B13-9305-9BFF337BD270}" type="sibTrans" cxnId="{CE38B3D1-AE82-4F31-B5C1-D6AA9EB3DE7F}">
      <dgm:prSet/>
      <dgm:spPr/>
    </dgm:pt>
    <dgm:pt modelId="{8B24A06E-4A5C-4BDF-AC36-E66F4C2FED40}" type="pres">
      <dgm:prSet presAssocID="{327BB638-529D-4AA5-A536-EA1475F0BC77}" presName="Name0" presStyleCnt="0">
        <dgm:presLayoutVars>
          <dgm:dir/>
          <dgm:resizeHandles val="exact"/>
        </dgm:presLayoutVars>
      </dgm:prSet>
      <dgm:spPr/>
      <dgm:t>
        <a:bodyPr/>
        <a:lstStyle/>
        <a:p>
          <a:endParaRPr lang="en-US"/>
        </a:p>
      </dgm:t>
    </dgm:pt>
    <dgm:pt modelId="{CA80C014-2A42-4398-A317-F69B6C834F0E}" type="pres">
      <dgm:prSet presAssocID="{175931CD-8DEA-4536-ABF7-D54B4EF4C68F}" presName="node" presStyleLbl="node1" presStyleIdx="0" presStyleCnt="5">
        <dgm:presLayoutVars>
          <dgm:bulletEnabled val="1"/>
        </dgm:presLayoutVars>
      </dgm:prSet>
      <dgm:spPr/>
      <dgm:t>
        <a:bodyPr/>
        <a:lstStyle/>
        <a:p>
          <a:endParaRPr lang="en-US"/>
        </a:p>
      </dgm:t>
    </dgm:pt>
    <dgm:pt modelId="{54215592-08D3-4A26-A931-E5C010451A39}" type="pres">
      <dgm:prSet presAssocID="{2AF04B24-880F-4DDB-A7CC-BDE63FA20FF3}" presName="sibTrans" presStyleCnt="0"/>
      <dgm:spPr/>
    </dgm:pt>
    <dgm:pt modelId="{F8CE1F93-9C23-4ABE-B3D7-176FE0AB7D3F}" type="pres">
      <dgm:prSet presAssocID="{671278EF-FE59-4C54-8DC8-BD5AD5B9CDA6}" presName="node" presStyleLbl="node1" presStyleIdx="1" presStyleCnt="5">
        <dgm:presLayoutVars>
          <dgm:bulletEnabled val="1"/>
        </dgm:presLayoutVars>
      </dgm:prSet>
      <dgm:spPr/>
      <dgm:t>
        <a:bodyPr/>
        <a:lstStyle/>
        <a:p>
          <a:endParaRPr lang="en-US"/>
        </a:p>
      </dgm:t>
    </dgm:pt>
    <dgm:pt modelId="{DDC01AB3-9C7E-4460-99CA-ED70BFB26962}" type="pres">
      <dgm:prSet presAssocID="{87316DA8-AC0C-4286-B1AD-053F300AAE09}" presName="sibTrans" presStyleCnt="0"/>
      <dgm:spPr/>
    </dgm:pt>
    <dgm:pt modelId="{C5F68553-6F40-4615-BA46-C0DA777AF007}" type="pres">
      <dgm:prSet presAssocID="{5EC456E4-2862-4190-8D33-51EAEDA332D8}" presName="node" presStyleLbl="node1" presStyleIdx="2" presStyleCnt="5">
        <dgm:presLayoutVars>
          <dgm:bulletEnabled val="1"/>
        </dgm:presLayoutVars>
      </dgm:prSet>
      <dgm:spPr/>
      <dgm:t>
        <a:bodyPr/>
        <a:lstStyle/>
        <a:p>
          <a:endParaRPr lang="en-US"/>
        </a:p>
      </dgm:t>
    </dgm:pt>
    <dgm:pt modelId="{B71FE79E-1766-4F89-9298-C0EA935DC1FD}" type="pres">
      <dgm:prSet presAssocID="{D078AAC2-6FA4-46EB-8BC5-3C39CFE8F190}" presName="sibTrans" presStyleCnt="0"/>
      <dgm:spPr/>
    </dgm:pt>
    <dgm:pt modelId="{9F598734-C2F2-42F6-A9AB-A1E9722A67E0}" type="pres">
      <dgm:prSet presAssocID="{BD9C32D4-ACBB-433E-A2C7-00AAB4E9BBF3}" presName="node" presStyleLbl="node1" presStyleIdx="3" presStyleCnt="5">
        <dgm:presLayoutVars>
          <dgm:bulletEnabled val="1"/>
        </dgm:presLayoutVars>
      </dgm:prSet>
      <dgm:spPr/>
      <dgm:t>
        <a:bodyPr/>
        <a:lstStyle/>
        <a:p>
          <a:endParaRPr lang="en-US"/>
        </a:p>
      </dgm:t>
    </dgm:pt>
    <dgm:pt modelId="{6A017E04-0DE2-4373-9DDA-E90A2313C1B3}" type="pres">
      <dgm:prSet presAssocID="{E249E7CA-C988-4B29-9DA2-83F9C9C60B63}" presName="sibTrans" presStyleCnt="0"/>
      <dgm:spPr/>
    </dgm:pt>
    <dgm:pt modelId="{3CDF83CF-6188-40EA-B4C3-E58C5FD346F8}" type="pres">
      <dgm:prSet presAssocID="{DA9CF08D-AF52-4EB3-9C6E-7BDB8F4B4FA6}" presName="node" presStyleLbl="node1" presStyleIdx="4" presStyleCnt="5">
        <dgm:presLayoutVars>
          <dgm:bulletEnabled val="1"/>
        </dgm:presLayoutVars>
      </dgm:prSet>
      <dgm:spPr/>
      <dgm:t>
        <a:bodyPr/>
        <a:lstStyle/>
        <a:p>
          <a:endParaRPr lang="en-US"/>
        </a:p>
      </dgm:t>
    </dgm:pt>
  </dgm:ptLst>
  <dgm:cxnLst>
    <dgm:cxn modelId="{14DC9379-19C4-4B84-A31D-D52DEF397FAE}" srcId="{327BB638-529D-4AA5-A536-EA1475F0BC77}" destId="{671278EF-FE59-4C54-8DC8-BD5AD5B9CDA6}" srcOrd="1" destOrd="0" parTransId="{5A30C626-97F2-4126-AA9D-25F9A0DB3CE0}" sibTransId="{87316DA8-AC0C-4286-B1AD-053F300AAE09}"/>
    <dgm:cxn modelId="{6C300A78-E0B8-440C-AE25-E8C79F01CB7D}" type="presOf" srcId="{5EC456E4-2862-4190-8D33-51EAEDA332D8}" destId="{C5F68553-6F40-4615-BA46-C0DA777AF007}" srcOrd="0" destOrd="0" presId="urn:microsoft.com/office/officeart/2005/8/layout/hList6"/>
    <dgm:cxn modelId="{09174C98-4E1E-4E61-883E-E21F80CE4746}" type="presOf" srcId="{DA9CF08D-AF52-4EB3-9C6E-7BDB8F4B4FA6}" destId="{3CDF83CF-6188-40EA-B4C3-E58C5FD346F8}" srcOrd="0" destOrd="0" presId="urn:microsoft.com/office/officeart/2005/8/layout/hList6"/>
    <dgm:cxn modelId="{CE38B3D1-AE82-4F31-B5C1-D6AA9EB3DE7F}" srcId="{327BB638-529D-4AA5-A536-EA1475F0BC77}" destId="{DA9CF08D-AF52-4EB3-9C6E-7BDB8F4B4FA6}" srcOrd="4" destOrd="0" parTransId="{6F616AB7-E73E-45D7-9645-F66DEBBD6EED}" sibTransId="{897DD6E0-6A22-4B13-9305-9BFF337BD270}"/>
    <dgm:cxn modelId="{9862D092-C695-42D4-B899-B8EB686A33FC}" type="presOf" srcId="{175931CD-8DEA-4536-ABF7-D54B4EF4C68F}" destId="{CA80C014-2A42-4398-A317-F69B6C834F0E}" srcOrd="0" destOrd="0" presId="urn:microsoft.com/office/officeart/2005/8/layout/hList6"/>
    <dgm:cxn modelId="{90F41F3F-2098-49CE-BB87-9CD4582CDE3D}" type="presOf" srcId="{671278EF-FE59-4C54-8DC8-BD5AD5B9CDA6}" destId="{F8CE1F93-9C23-4ABE-B3D7-176FE0AB7D3F}" srcOrd="0" destOrd="0" presId="urn:microsoft.com/office/officeart/2005/8/layout/hList6"/>
    <dgm:cxn modelId="{6063971E-F7DD-48A2-93FA-07C5BDDFA19C}" type="presOf" srcId="{327BB638-529D-4AA5-A536-EA1475F0BC77}" destId="{8B24A06E-4A5C-4BDF-AC36-E66F4C2FED40}" srcOrd="0" destOrd="0" presId="urn:microsoft.com/office/officeart/2005/8/layout/hList6"/>
    <dgm:cxn modelId="{6FECFAD4-C8DE-47EB-93B5-1F42A4E01BD4}" type="presOf" srcId="{BD9C32D4-ACBB-433E-A2C7-00AAB4E9BBF3}" destId="{9F598734-C2F2-42F6-A9AB-A1E9722A67E0}" srcOrd="0" destOrd="0" presId="urn:microsoft.com/office/officeart/2005/8/layout/hList6"/>
    <dgm:cxn modelId="{53DC1AC6-357F-4106-B3DC-DEA1BFF21811}" srcId="{327BB638-529D-4AA5-A536-EA1475F0BC77}" destId="{175931CD-8DEA-4536-ABF7-D54B4EF4C68F}" srcOrd="0" destOrd="0" parTransId="{86A52509-AE1E-4AFC-8D5A-603E4FA97E93}" sibTransId="{2AF04B24-880F-4DDB-A7CC-BDE63FA20FF3}"/>
    <dgm:cxn modelId="{827D2B7C-E66D-4B93-9FAE-CDFE68F196EE}" srcId="{327BB638-529D-4AA5-A536-EA1475F0BC77}" destId="{BD9C32D4-ACBB-433E-A2C7-00AAB4E9BBF3}" srcOrd="3" destOrd="0" parTransId="{F9539D5A-F19D-4494-96BD-9253F442CEC1}" sibTransId="{E249E7CA-C988-4B29-9DA2-83F9C9C60B63}"/>
    <dgm:cxn modelId="{A438769D-E6AB-4FD0-9EEB-054BD6CCA5D0}" srcId="{327BB638-529D-4AA5-A536-EA1475F0BC77}" destId="{5EC456E4-2862-4190-8D33-51EAEDA332D8}" srcOrd="2" destOrd="0" parTransId="{9A1758B0-73AD-4E4A-9D83-E3A26F6CBAF3}" sibTransId="{D078AAC2-6FA4-46EB-8BC5-3C39CFE8F190}"/>
    <dgm:cxn modelId="{291F6530-1EA2-4DB4-8638-17C35D6FAC12}" type="presParOf" srcId="{8B24A06E-4A5C-4BDF-AC36-E66F4C2FED40}" destId="{CA80C014-2A42-4398-A317-F69B6C834F0E}" srcOrd="0" destOrd="0" presId="urn:microsoft.com/office/officeart/2005/8/layout/hList6"/>
    <dgm:cxn modelId="{0EACFEFF-1DB5-41B3-81C7-B58D0FF70750}" type="presParOf" srcId="{8B24A06E-4A5C-4BDF-AC36-E66F4C2FED40}" destId="{54215592-08D3-4A26-A931-E5C010451A39}" srcOrd="1" destOrd="0" presId="urn:microsoft.com/office/officeart/2005/8/layout/hList6"/>
    <dgm:cxn modelId="{2ECE7429-5F5C-48F3-BAAD-74364AEECD3A}" type="presParOf" srcId="{8B24A06E-4A5C-4BDF-AC36-E66F4C2FED40}" destId="{F8CE1F93-9C23-4ABE-B3D7-176FE0AB7D3F}" srcOrd="2" destOrd="0" presId="urn:microsoft.com/office/officeart/2005/8/layout/hList6"/>
    <dgm:cxn modelId="{31D8C6B6-57F9-45CC-9C5A-C51BA8FA3A39}" type="presParOf" srcId="{8B24A06E-4A5C-4BDF-AC36-E66F4C2FED40}" destId="{DDC01AB3-9C7E-4460-99CA-ED70BFB26962}" srcOrd="3" destOrd="0" presId="urn:microsoft.com/office/officeart/2005/8/layout/hList6"/>
    <dgm:cxn modelId="{06D6FCBE-EFD0-49AB-942A-18BC5025D44C}" type="presParOf" srcId="{8B24A06E-4A5C-4BDF-AC36-E66F4C2FED40}" destId="{C5F68553-6F40-4615-BA46-C0DA777AF007}" srcOrd="4" destOrd="0" presId="urn:microsoft.com/office/officeart/2005/8/layout/hList6"/>
    <dgm:cxn modelId="{0370A539-B613-4E30-8076-AD0F24B4B6BA}" type="presParOf" srcId="{8B24A06E-4A5C-4BDF-AC36-E66F4C2FED40}" destId="{B71FE79E-1766-4F89-9298-C0EA935DC1FD}" srcOrd="5" destOrd="0" presId="urn:microsoft.com/office/officeart/2005/8/layout/hList6"/>
    <dgm:cxn modelId="{C4D33B54-E717-4015-A7B6-969EB3680A0B}" type="presParOf" srcId="{8B24A06E-4A5C-4BDF-AC36-E66F4C2FED40}" destId="{9F598734-C2F2-42F6-A9AB-A1E9722A67E0}" srcOrd="6" destOrd="0" presId="urn:microsoft.com/office/officeart/2005/8/layout/hList6"/>
    <dgm:cxn modelId="{3945FE88-89C8-46A0-BE3F-A9CEAB5559A4}" type="presParOf" srcId="{8B24A06E-4A5C-4BDF-AC36-E66F4C2FED40}" destId="{6A017E04-0DE2-4373-9DDA-E90A2313C1B3}" srcOrd="7" destOrd="0" presId="urn:microsoft.com/office/officeart/2005/8/layout/hList6"/>
    <dgm:cxn modelId="{AAAAB747-88B3-4CF2-8C66-AA6D98A433C0}" type="presParOf" srcId="{8B24A06E-4A5C-4BDF-AC36-E66F4C2FED40}" destId="{3CDF83CF-6188-40EA-B4C3-E58C5FD346F8}" srcOrd="8"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1F755D2-5A63-4487-9990-F99AED7FA8A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E92F4E23-5E90-41F8-9FB9-0E4F0DFFE01B}">
      <dgm:prSet phldrT="[Text]"/>
      <dgm:spPr>
        <a:solidFill>
          <a:srgbClr val="FF0000"/>
        </a:solidFill>
      </dgm:spPr>
      <dgm:t>
        <a:bodyPr/>
        <a:lstStyle/>
        <a:p>
          <a:r>
            <a:rPr lang="en-US" b="1" dirty="0" smtClean="0"/>
            <a:t>Text</a:t>
          </a:r>
          <a:endParaRPr lang="en-US" b="1" dirty="0"/>
        </a:p>
      </dgm:t>
    </dgm:pt>
    <dgm:pt modelId="{20AE1540-EE8C-4C2E-8634-C69CA005E632}" type="parTrans" cxnId="{3DFB895F-386D-4D64-A0EC-4311C6F68DE6}">
      <dgm:prSet/>
      <dgm:spPr/>
      <dgm:t>
        <a:bodyPr/>
        <a:lstStyle/>
        <a:p>
          <a:endParaRPr lang="en-US"/>
        </a:p>
      </dgm:t>
    </dgm:pt>
    <dgm:pt modelId="{CA403F43-AD39-4BB5-A3A4-692EC9E00D75}" type="sibTrans" cxnId="{3DFB895F-386D-4D64-A0EC-4311C6F68DE6}">
      <dgm:prSet/>
      <dgm:spPr/>
      <dgm:t>
        <a:bodyPr/>
        <a:lstStyle/>
        <a:p>
          <a:endParaRPr lang="en-US"/>
        </a:p>
      </dgm:t>
    </dgm:pt>
    <dgm:pt modelId="{333BCE48-7402-47FB-92D2-8353B7438053}">
      <dgm:prSet phldrT="[Text]"/>
      <dgm:spPr/>
      <dgm:t>
        <a:bodyPr/>
        <a:lstStyle/>
        <a:p>
          <a:r>
            <a:rPr lang="en-US" b="1" baseline="0" dirty="0" smtClean="0">
              <a:solidFill>
                <a:schemeClr val="bg1"/>
              </a:solidFill>
            </a:rPr>
            <a:t>Text</a:t>
          </a:r>
          <a:endParaRPr lang="en-US" b="1" baseline="0" dirty="0">
            <a:solidFill>
              <a:schemeClr val="bg1"/>
            </a:solidFill>
          </a:endParaRPr>
        </a:p>
      </dgm:t>
    </dgm:pt>
    <dgm:pt modelId="{084A7A9C-D53D-4073-AD55-B40FF29B1EB5}" type="parTrans" cxnId="{E0AF6965-536C-4B09-9673-7CE0336757E6}">
      <dgm:prSet/>
      <dgm:spPr/>
      <dgm:t>
        <a:bodyPr/>
        <a:lstStyle/>
        <a:p>
          <a:endParaRPr lang="en-US"/>
        </a:p>
      </dgm:t>
    </dgm:pt>
    <dgm:pt modelId="{E58E7391-D3DB-42DD-924E-84365F36291B}" type="sibTrans" cxnId="{E0AF6965-536C-4B09-9673-7CE0336757E6}">
      <dgm:prSet/>
      <dgm:spPr/>
      <dgm:t>
        <a:bodyPr/>
        <a:lstStyle/>
        <a:p>
          <a:endParaRPr lang="en-US"/>
        </a:p>
      </dgm:t>
    </dgm:pt>
    <dgm:pt modelId="{C97843E6-9C80-408A-807F-BD0C44FF8752}">
      <dgm:prSet phldrT="[Text]"/>
      <dgm:spPr>
        <a:solidFill>
          <a:srgbClr val="FF0000"/>
        </a:solidFill>
      </dgm:spPr>
      <dgm:t>
        <a:bodyPr/>
        <a:lstStyle/>
        <a:p>
          <a:r>
            <a:rPr lang="en-US" b="1" dirty="0" smtClean="0"/>
            <a:t>Text</a:t>
          </a:r>
          <a:endParaRPr lang="en-US" b="1" dirty="0"/>
        </a:p>
      </dgm:t>
    </dgm:pt>
    <dgm:pt modelId="{F6830FA0-F755-4A24-B079-516D7CE1EE3E}" type="parTrans" cxnId="{E3EE512C-6E0D-426B-864A-2C3692E6B36F}">
      <dgm:prSet/>
      <dgm:spPr/>
      <dgm:t>
        <a:bodyPr/>
        <a:lstStyle/>
        <a:p>
          <a:endParaRPr lang="en-US"/>
        </a:p>
      </dgm:t>
    </dgm:pt>
    <dgm:pt modelId="{97F123A3-45E6-455A-A8A1-60EFC88BEAFE}" type="sibTrans" cxnId="{E3EE512C-6E0D-426B-864A-2C3692E6B36F}">
      <dgm:prSet/>
      <dgm:spPr/>
      <dgm:t>
        <a:bodyPr/>
        <a:lstStyle/>
        <a:p>
          <a:endParaRPr lang="en-US"/>
        </a:p>
      </dgm:t>
    </dgm:pt>
    <dgm:pt modelId="{90BF26DE-43B1-4482-AC05-72DDC5A828D0}">
      <dgm:prSet phldrT="[Text]"/>
      <dgm:spPr>
        <a:solidFill>
          <a:srgbClr val="FF0000"/>
        </a:solidFill>
      </dgm:spPr>
      <dgm:t>
        <a:bodyPr/>
        <a:lstStyle/>
        <a:p>
          <a:r>
            <a:rPr lang="en-US" b="1" dirty="0" smtClean="0"/>
            <a:t>Text</a:t>
          </a:r>
          <a:endParaRPr lang="en-US" b="1" dirty="0"/>
        </a:p>
      </dgm:t>
    </dgm:pt>
    <dgm:pt modelId="{2576BB9D-C4CF-4BE9-965D-17A4250AAD46}" type="parTrans" cxnId="{24DBA079-F990-4F06-8308-090BA3C66FA9}">
      <dgm:prSet/>
      <dgm:spPr/>
      <dgm:t>
        <a:bodyPr/>
        <a:lstStyle/>
        <a:p>
          <a:endParaRPr lang="en-US"/>
        </a:p>
      </dgm:t>
    </dgm:pt>
    <dgm:pt modelId="{E2ED5068-6732-4F0F-9546-5B341E34BA34}" type="sibTrans" cxnId="{24DBA079-F990-4F06-8308-090BA3C66FA9}">
      <dgm:prSet/>
      <dgm:spPr/>
      <dgm:t>
        <a:bodyPr/>
        <a:lstStyle/>
        <a:p>
          <a:endParaRPr lang="en-US"/>
        </a:p>
      </dgm:t>
    </dgm:pt>
    <dgm:pt modelId="{157EDAEE-EFB4-4E7C-9128-322EF1EB708A}">
      <dgm:prSet phldrT="[Text]"/>
      <dgm:spPr/>
      <dgm:t>
        <a:bodyPr/>
        <a:lstStyle/>
        <a:p>
          <a:r>
            <a:rPr lang="en-US" b="1" baseline="0" dirty="0" smtClean="0">
              <a:solidFill>
                <a:schemeClr val="bg1"/>
              </a:solidFill>
            </a:rPr>
            <a:t>Text</a:t>
          </a:r>
          <a:endParaRPr lang="en-US" b="1" baseline="0" dirty="0">
            <a:solidFill>
              <a:schemeClr val="bg1"/>
            </a:solidFill>
          </a:endParaRPr>
        </a:p>
      </dgm:t>
    </dgm:pt>
    <dgm:pt modelId="{34D4E8BA-EE74-4F93-8B24-1127C010FCA2}" type="parTrans" cxnId="{A208CEDF-6310-4CE2-9F9D-3A83B8B2EA3E}">
      <dgm:prSet/>
      <dgm:spPr/>
      <dgm:t>
        <a:bodyPr/>
        <a:lstStyle/>
        <a:p>
          <a:endParaRPr lang="en-US"/>
        </a:p>
      </dgm:t>
    </dgm:pt>
    <dgm:pt modelId="{6BDBBFF9-3BD9-4965-914C-1C203F17C843}" type="sibTrans" cxnId="{A208CEDF-6310-4CE2-9F9D-3A83B8B2EA3E}">
      <dgm:prSet/>
      <dgm:spPr/>
      <dgm:t>
        <a:bodyPr/>
        <a:lstStyle/>
        <a:p>
          <a:endParaRPr lang="en-US"/>
        </a:p>
      </dgm:t>
    </dgm:pt>
    <dgm:pt modelId="{03B01432-64F7-4D8B-A790-2FA7B7D4A2FF}">
      <dgm:prSet phldrT="[Text]"/>
      <dgm:spPr/>
      <dgm:t>
        <a:bodyPr/>
        <a:lstStyle/>
        <a:p>
          <a:r>
            <a:rPr lang="en-US" b="1" baseline="0" dirty="0" smtClean="0">
              <a:solidFill>
                <a:schemeClr val="bg1"/>
              </a:solidFill>
            </a:rPr>
            <a:t>Text</a:t>
          </a:r>
          <a:endParaRPr lang="en-US" b="1" baseline="0" dirty="0">
            <a:solidFill>
              <a:schemeClr val="bg1"/>
            </a:solidFill>
          </a:endParaRPr>
        </a:p>
      </dgm:t>
    </dgm:pt>
    <dgm:pt modelId="{2AA1AB26-3784-4D3B-8BC1-55A90788CC75}" type="parTrans" cxnId="{626616EC-75C1-478E-8509-0F5C91DD1226}">
      <dgm:prSet/>
      <dgm:spPr/>
      <dgm:t>
        <a:bodyPr/>
        <a:lstStyle/>
        <a:p>
          <a:endParaRPr lang="en-US"/>
        </a:p>
      </dgm:t>
    </dgm:pt>
    <dgm:pt modelId="{D7B60CB4-818C-438F-8F5A-096F91B52E7F}" type="sibTrans" cxnId="{626616EC-75C1-478E-8509-0F5C91DD1226}">
      <dgm:prSet/>
      <dgm:spPr/>
      <dgm:t>
        <a:bodyPr/>
        <a:lstStyle/>
        <a:p>
          <a:endParaRPr lang="en-US"/>
        </a:p>
      </dgm:t>
    </dgm:pt>
    <dgm:pt modelId="{AB781119-637C-4CD3-976E-17F054F1B5E1}" type="pres">
      <dgm:prSet presAssocID="{C1F755D2-5A63-4487-9990-F99AED7FA8AA}" presName="diagram" presStyleCnt="0">
        <dgm:presLayoutVars>
          <dgm:dir/>
          <dgm:resizeHandles val="exact"/>
        </dgm:presLayoutVars>
      </dgm:prSet>
      <dgm:spPr/>
      <dgm:t>
        <a:bodyPr/>
        <a:lstStyle/>
        <a:p>
          <a:endParaRPr lang="en-US"/>
        </a:p>
      </dgm:t>
    </dgm:pt>
    <dgm:pt modelId="{2181B1DB-838C-446C-ABA3-EEF3C0181E99}" type="pres">
      <dgm:prSet presAssocID="{E92F4E23-5E90-41F8-9FB9-0E4F0DFFE01B}" presName="node" presStyleLbl="node1" presStyleIdx="0" presStyleCnt="6">
        <dgm:presLayoutVars>
          <dgm:bulletEnabled val="1"/>
        </dgm:presLayoutVars>
      </dgm:prSet>
      <dgm:spPr/>
      <dgm:t>
        <a:bodyPr/>
        <a:lstStyle/>
        <a:p>
          <a:endParaRPr lang="en-US"/>
        </a:p>
      </dgm:t>
    </dgm:pt>
    <dgm:pt modelId="{7C9B629D-A32B-437C-BCB8-70449BDDC1FF}" type="pres">
      <dgm:prSet presAssocID="{CA403F43-AD39-4BB5-A3A4-692EC9E00D75}" presName="sibTrans" presStyleCnt="0"/>
      <dgm:spPr/>
    </dgm:pt>
    <dgm:pt modelId="{2FFD52BB-913A-4347-9FF3-AC3CC97225A3}" type="pres">
      <dgm:prSet presAssocID="{03B01432-64F7-4D8B-A790-2FA7B7D4A2FF}" presName="node" presStyleLbl="node1" presStyleIdx="1" presStyleCnt="6">
        <dgm:presLayoutVars>
          <dgm:bulletEnabled val="1"/>
        </dgm:presLayoutVars>
      </dgm:prSet>
      <dgm:spPr/>
      <dgm:t>
        <a:bodyPr/>
        <a:lstStyle/>
        <a:p>
          <a:endParaRPr lang="en-US"/>
        </a:p>
      </dgm:t>
    </dgm:pt>
    <dgm:pt modelId="{D70538BB-966D-48A5-8C28-40323F8BC156}" type="pres">
      <dgm:prSet presAssocID="{D7B60CB4-818C-438F-8F5A-096F91B52E7F}" presName="sibTrans" presStyleCnt="0"/>
      <dgm:spPr/>
    </dgm:pt>
    <dgm:pt modelId="{BE7FAC89-84AF-492F-8BFF-681D89301FC7}" type="pres">
      <dgm:prSet presAssocID="{333BCE48-7402-47FB-92D2-8353B7438053}" presName="node" presStyleLbl="node1" presStyleIdx="2" presStyleCnt="6">
        <dgm:presLayoutVars>
          <dgm:bulletEnabled val="1"/>
        </dgm:presLayoutVars>
      </dgm:prSet>
      <dgm:spPr/>
      <dgm:t>
        <a:bodyPr/>
        <a:lstStyle/>
        <a:p>
          <a:endParaRPr lang="en-US"/>
        </a:p>
      </dgm:t>
    </dgm:pt>
    <dgm:pt modelId="{FDF91209-0FB9-4D37-BDE1-AC9C1D3B5286}" type="pres">
      <dgm:prSet presAssocID="{E58E7391-D3DB-42DD-924E-84365F36291B}" presName="sibTrans" presStyleCnt="0"/>
      <dgm:spPr/>
    </dgm:pt>
    <dgm:pt modelId="{B214D156-95D2-4E46-B71F-EDEF142CD4C9}" type="pres">
      <dgm:prSet presAssocID="{C97843E6-9C80-408A-807F-BD0C44FF8752}" presName="node" presStyleLbl="node1" presStyleIdx="3" presStyleCnt="6">
        <dgm:presLayoutVars>
          <dgm:bulletEnabled val="1"/>
        </dgm:presLayoutVars>
      </dgm:prSet>
      <dgm:spPr/>
      <dgm:t>
        <a:bodyPr/>
        <a:lstStyle/>
        <a:p>
          <a:endParaRPr lang="en-US"/>
        </a:p>
      </dgm:t>
    </dgm:pt>
    <dgm:pt modelId="{E2985769-25CF-4517-9EFF-3A00448BFD9D}" type="pres">
      <dgm:prSet presAssocID="{97F123A3-45E6-455A-A8A1-60EFC88BEAFE}" presName="sibTrans" presStyleCnt="0"/>
      <dgm:spPr/>
    </dgm:pt>
    <dgm:pt modelId="{40913808-D022-4023-9948-ECE26A645675}" type="pres">
      <dgm:prSet presAssocID="{90BF26DE-43B1-4482-AC05-72DDC5A828D0}" presName="node" presStyleLbl="node1" presStyleIdx="4" presStyleCnt="6">
        <dgm:presLayoutVars>
          <dgm:bulletEnabled val="1"/>
        </dgm:presLayoutVars>
      </dgm:prSet>
      <dgm:spPr/>
      <dgm:t>
        <a:bodyPr/>
        <a:lstStyle/>
        <a:p>
          <a:endParaRPr lang="en-US"/>
        </a:p>
      </dgm:t>
    </dgm:pt>
    <dgm:pt modelId="{C25BE551-38DA-4DC6-84C0-FFBB92D55203}" type="pres">
      <dgm:prSet presAssocID="{E2ED5068-6732-4F0F-9546-5B341E34BA34}" presName="sibTrans" presStyleCnt="0"/>
      <dgm:spPr/>
    </dgm:pt>
    <dgm:pt modelId="{7E605856-3FE3-4299-A76F-44452FAE2B11}" type="pres">
      <dgm:prSet presAssocID="{157EDAEE-EFB4-4E7C-9128-322EF1EB708A}" presName="node" presStyleLbl="node1" presStyleIdx="5" presStyleCnt="6">
        <dgm:presLayoutVars>
          <dgm:bulletEnabled val="1"/>
        </dgm:presLayoutVars>
      </dgm:prSet>
      <dgm:spPr/>
      <dgm:t>
        <a:bodyPr/>
        <a:lstStyle/>
        <a:p>
          <a:endParaRPr lang="en-US"/>
        </a:p>
      </dgm:t>
    </dgm:pt>
  </dgm:ptLst>
  <dgm:cxnLst>
    <dgm:cxn modelId="{8FAEAB84-3BAC-4789-92D6-13A961B02FB3}" type="presOf" srcId="{157EDAEE-EFB4-4E7C-9128-322EF1EB708A}" destId="{7E605856-3FE3-4299-A76F-44452FAE2B11}" srcOrd="0" destOrd="0" presId="urn:microsoft.com/office/officeart/2005/8/layout/default"/>
    <dgm:cxn modelId="{D5F1EBFE-94B8-44B4-9D48-B607D4D67AB4}" type="presOf" srcId="{C97843E6-9C80-408A-807F-BD0C44FF8752}" destId="{B214D156-95D2-4E46-B71F-EDEF142CD4C9}" srcOrd="0" destOrd="0" presId="urn:microsoft.com/office/officeart/2005/8/layout/default"/>
    <dgm:cxn modelId="{E3EE512C-6E0D-426B-864A-2C3692E6B36F}" srcId="{C1F755D2-5A63-4487-9990-F99AED7FA8AA}" destId="{C97843E6-9C80-408A-807F-BD0C44FF8752}" srcOrd="3" destOrd="0" parTransId="{F6830FA0-F755-4A24-B079-516D7CE1EE3E}" sibTransId="{97F123A3-45E6-455A-A8A1-60EFC88BEAFE}"/>
    <dgm:cxn modelId="{24DBA079-F990-4F06-8308-090BA3C66FA9}" srcId="{C1F755D2-5A63-4487-9990-F99AED7FA8AA}" destId="{90BF26DE-43B1-4482-AC05-72DDC5A828D0}" srcOrd="4" destOrd="0" parTransId="{2576BB9D-C4CF-4BE9-965D-17A4250AAD46}" sibTransId="{E2ED5068-6732-4F0F-9546-5B341E34BA34}"/>
    <dgm:cxn modelId="{626616EC-75C1-478E-8509-0F5C91DD1226}" srcId="{C1F755D2-5A63-4487-9990-F99AED7FA8AA}" destId="{03B01432-64F7-4D8B-A790-2FA7B7D4A2FF}" srcOrd="1" destOrd="0" parTransId="{2AA1AB26-3784-4D3B-8BC1-55A90788CC75}" sibTransId="{D7B60CB4-818C-438F-8F5A-096F91B52E7F}"/>
    <dgm:cxn modelId="{2E0DC0A2-22DA-4902-AAB4-8115BA67D069}" type="presOf" srcId="{03B01432-64F7-4D8B-A790-2FA7B7D4A2FF}" destId="{2FFD52BB-913A-4347-9FF3-AC3CC97225A3}" srcOrd="0" destOrd="0" presId="urn:microsoft.com/office/officeart/2005/8/layout/default"/>
    <dgm:cxn modelId="{950B4280-2B5B-47E0-B7E9-EF185EC79A10}" type="presOf" srcId="{333BCE48-7402-47FB-92D2-8353B7438053}" destId="{BE7FAC89-84AF-492F-8BFF-681D89301FC7}" srcOrd="0" destOrd="0" presId="urn:microsoft.com/office/officeart/2005/8/layout/default"/>
    <dgm:cxn modelId="{E0AF6965-536C-4B09-9673-7CE0336757E6}" srcId="{C1F755D2-5A63-4487-9990-F99AED7FA8AA}" destId="{333BCE48-7402-47FB-92D2-8353B7438053}" srcOrd="2" destOrd="0" parTransId="{084A7A9C-D53D-4073-AD55-B40FF29B1EB5}" sibTransId="{E58E7391-D3DB-42DD-924E-84365F36291B}"/>
    <dgm:cxn modelId="{11E19561-974A-4F64-B859-C9E3657948A1}" type="presOf" srcId="{90BF26DE-43B1-4482-AC05-72DDC5A828D0}" destId="{40913808-D022-4023-9948-ECE26A645675}" srcOrd="0" destOrd="0" presId="urn:microsoft.com/office/officeart/2005/8/layout/default"/>
    <dgm:cxn modelId="{62F8A296-32AE-460D-83D0-B54F03942980}" type="presOf" srcId="{E92F4E23-5E90-41F8-9FB9-0E4F0DFFE01B}" destId="{2181B1DB-838C-446C-ABA3-EEF3C0181E99}" srcOrd="0" destOrd="0" presId="urn:microsoft.com/office/officeart/2005/8/layout/default"/>
    <dgm:cxn modelId="{3DFB895F-386D-4D64-A0EC-4311C6F68DE6}" srcId="{C1F755D2-5A63-4487-9990-F99AED7FA8AA}" destId="{E92F4E23-5E90-41F8-9FB9-0E4F0DFFE01B}" srcOrd="0" destOrd="0" parTransId="{20AE1540-EE8C-4C2E-8634-C69CA005E632}" sibTransId="{CA403F43-AD39-4BB5-A3A4-692EC9E00D75}"/>
    <dgm:cxn modelId="{0FE993B5-E5E3-4BCF-B281-474EA322C4C4}" type="presOf" srcId="{C1F755D2-5A63-4487-9990-F99AED7FA8AA}" destId="{AB781119-637C-4CD3-976E-17F054F1B5E1}" srcOrd="0" destOrd="0" presId="urn:microsoft.com/office/officeart/2005/8/layout/default"/>
    <dgm:cxn modelId="{A208CEDF-6310-4CE2-9F9D-3A83B8B2EA3E}" srcId="{C1F755D2-5A63-4487-9990-F99AED7FA8AA}" destId="{157EDAEE-EFB4-4E7C-9128-322EF1EB708A}" srcOrd="5" destOrd="0" parTransId="{34D4E8BA-EE74-4F93-8B24-1127C010FCA2}" sibTransId="{6BDBBFF9-3BD9-4965-914C-1C203F17C843}"/>
    <dgm:cxn modelId="{D82299CF-D6B4-414E-8682-ED3FC42FA3DA}" type="presParOf" srcId="{AB781119-637C-4CD3-976E-17F054F1B5E1}" destId="{2181B1DB-838C-446C-ABA3-EEF3C0181E99}" srcOrd="0" destOrd="0" presId="urn:microsoft.com/office/officeart/2005/8/layout/default"/>
    <dgm:cxn modelId="{F9F709F0-0DBF-4300-9C3D-BE80E81F0D03}" type="presParOf" srcId="{AB781119-637C-4CD3-976E-17F054F1B5E1}" destId="{7C9B629D-A32B-437C-BCB8-70449BDDC1FF}" srcOrd="1" destOrd="0" presId="urn:microsoft.com/office/officeart/2005/8/layout/default"/>
    <dgm:cxn modelId="{FC9D6620-A569-4B46-A0CE-0DA9EF2BF6CB}" type="presParOf" srcId="{AB781119-637C-4CD3-976E-17F054F1B5E1}" destId="{2FFD52BB-913A-4347-9FF3-AC3CC97225A3}" srcOrd="2" destOrd="0" presId="urn:microsoft.com/office/officeart/2005/8/layout/default"/>
    <dgm:cxn modelId="{3E9B2746-AC61-4F76-BF05-7EB4CD2E77FB}" type="presParOf" srcId="{AB781119-637C-4CD3-976E-17F054F1B5E1}" destId="{D70538BB-966D-48A5-8C28-40323F8BC156}" srcOrd="3" destOrd="0" presId="urn:microsoft.com/office/officeart/2005/8/layout/default"/>
    <dgm:cxn modelId="{6B23824A-9530-4E1A-AC70-01C54B80CF35}" type="presParOf" srcId="{AB781119-637C-4CD3-976E-17F054F1B5E1}" destId="{BE7FAC89-84AF-492F-8BFF-681D89301FC7}" srcOrd="4" destOrd="0" presId="urn:microsoft.com/office/officeart/2005/8/layout/default"/>
    <dgm:cxn modelId="{1FD6CC59-3A05-45E5-A06A-736E2ABAC9F8}" type="presParOf" srcId="{AB781119-637C-4CD3-976E-17F054F1B5E1}" destId="{FDF91209-0FB9-4D37-BDE1-AC9C1D3B5286}" srcOrd="5" destOrd="0" presId="urn:microsoft.com/office/officeart/2005/8/layout/default"/>
    <dgm:cxn modelId="{FBD68B6F-7BB3-45CD-A07D-0E7FEEC96AAD}" type="presParOf" srcId="{AB781119-637C-4CD3-976E-17F054F1B5E1}" destId="{B214D156-95D2-4E46-B71F-EDEF142CD4C9}" srcOrd="6" destOrd="0" presId="urn:microsoft.com/office/officeart/2005/8/layout/default"/>
    <dgm:cxn modelId="{6A462978-0711-491C-8334-079A0B8D6688}" type="presParOf" srcId="{AB781119-637C-4CD3-976E-17F054F1B5E1}" destId="{E2985769-25CF-4517-9EFF-3A00448BFD9D}" srcOrd="7" destOrd="0" presId="urn:microsoft.com/office/officeart/2005/8/layout/default"/>
    <dgm:cxn modelId="{8A760759-0E29-4EE9-A8DD-0684FF5670F3}" type="presParOf" srcId="{AB781119-637C-4CD3-976E-17F054F1B5E1}" destId="{40913808-D022-4023-9948-ECE26A645675}" srcOrd="8" destOrd="0" presId="urn:microsoft.com/office/officeart/2005/8/layout/default"/>
    <dgm:cxn modelId="{DA09167C-E4F2-4D03-B69D-2DBA5FCEB5E4}" type="presParOf" srcId="{AB781119-637C-4CD3-976E-17F054F1B5E1}" destId="{C25BE551-38DA-4DC6-84C0-FFBB92D55203}" srcOrd="9" destOrd="0" presId="urn:microsoft.com/office/officeart/2005/8/layout/default"/>
    <dgm:cxn modelId="{70DA6F81-1B50-43D7-9D5E-4F76533D93CC}" type="presParOf" srcId="{AB781119-637C-4CD3-976E-17F054F1B5E1}" destId="{7E605856-3FE3-4299-A76F-44452FAE2B11}"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278DD74-10F4-4F2F-A7A6-DCB89EDC735A}" type="doc">
      <dgm:prSet loTypeId="urn:microsoft.com/office/officeart/2005/8/layout/matrix2" loCatId="matrix" qsTypeId="urn:microsoft.com/office/officeart/2005/8/quickstyle/3d2" qsCatId="3D" csTypeId="urn:microsoft.com/office/officeart/2005/8/colors/colorful1" csCatId="colorful" phldr="1"/>
      <dgm:spPr/>
      <dgm:t>
        <a:bodyPr/>
        <a:lstStyle/>
        <a:p>
          <a:endParaRPr lang="en-US"/>
        </a:p>
      </dgm:t>
    </dgm:pt>
    <dgm:pt modelId="{3D51B2BF-2C62-43CB-83DD-7CEB4D234422}">
      <dgm:prSet phldrT="[Text]"/>
      <dgm:spPr/>
      <dgm:t>
        <a:bodyPr/>
        <a:lstStyle/>
        <a:p>
          <a:r>
            <a:rPr lang="en-US" dirty="0" smtClean="0"/>
            <a:t>Text</a:t>
          </a:r>
          <a:endParaRPr lang="en-US" dirty="0"/>
        </a:p>
      </dgm:t>
    </dgm:pt>
    <dgm:pt modelId="{8487FFA8-061C-49A8-9FD3-DD63556E08DA}" type="parTrans" cxnId="{B7C87E09-837A-4794-9DAF-162BB128983C}">
      <dgm:prSet/>
      <dgm:spPr/>
      <dgm:t>
        <a:bodyPr/>
        <a:lstStyle/>
        <a:p>
          <a:endParaRPr lang="en-US"/>
        </a:p>
      </dgm:t>
    </dgm:pt>
    <dgm:pt modelId="{4F61F779-201C-4AA3-8DD4-C38F2F2409F4}" type="sibTrans" cxnId="{B7C87E09-837A-4794-9DAF-162BB128983C}">
      <dgm:prSet/>
      <dgm:spPr/>
      <dgm:t>
        <a:bodyPr/>
        <a:lstStyle/>
        <a:p>
          <a:endParaRPr lang="en-US"/>
        </a:p>
      </dgm:t>
    </dgm:pt>
    <dgm:pt modelId="{234D19D6-62CA-40EB-9481-04BD4E0FE4BA}">
      <dgm:prSet phldrT="[Text]"/>
      <dgm:spPr/>
      <dgm:t>
        <a:bodyPr/>
        <a:lstStyle/>
        <a:p>
          <a:r>
            <a:rPr lang="en-US" dirty="0" smtClean="0"/>
            <a:t>Text</a:t>
          </a:r>
          <a:endParaRPr lang="en-US" dirty="0"/>
        </a:p>
      </dgm:t>
    </dgm:pt>
    <dgm:pt modelId="{198B7048-10B6-43BC-9723-4C0FF0E3A762}" type="parTrans" cxnId="{5D9907F8-71A6-44B6-8063-314947B2C64D}">
      <dgm:prSet/>
      <dgm:spPr/>
      <dgm:t>
        <a:bodyPr/>
        <a:lstStyle/>
        <a:p>
          <a:endParaRPr lang="en-US"/>
        </a:p>
      </dgm:t>
    </dgm:pt>
    <dgm:pt modelId="{68F6EB15-2F71-4B12-9D6C-DA7CE6207C5A}" type="sibTrans" cxnId="{5D9907F8-71A6-44B6-8063-314947B2C64D}">
      <dgm:prSet/>
      <dgm:spPr/>
      <dgm:t>
        <a:bodyPr/>
        <a:lstStyle/>
        <a:p>
          <a:endParaRPr lang="en-US"/>
        </a:p>
      </dgm:t>
    </dgm:pt>
    <dgm:pt modelId="{A070B011-3A50-4671-AFFF-08941011710A}">
      <dgm:prSet phldrT="[Text]"/>
      <dgm:spPr/>
      <dgm:t>
        <a:bodyPr/>
        <a:lstStyle/>
        <a:p>
          <a:r>
            <a:rPr lang="en-US" dirty="0" smtClean="0"/>
            <a:t>Text</a:t>
          </a:r>
          <a:endParaRPr lang="en-US" dirty="0"/>
        </a:p>
      </dgm:t>
    </dgm:pt>
    <dgm:pt modelId="{35687DBC-3B28-408D-B641-339C1FE10816}" type="parTrans" cxnId="{1E3A736A-FC6F-45E0-BBDD-AA9A04F63A4B}">
      <dgm:prSet/>
      <dgm:spPr/>
      <dgm:t>
        <a:bodyPr/>
        <a:lstStyle/>
        <a:p>
          <a:endParaRPr lang="en-US"/>
        </a:p>
      </dgm:t>
    </dgm:pt>
    <dgm:pt modelId="{23296F94-787A-451D-9A35-19E1B4BB0D73}" type="sibTrans" cxnId="{1E3A736A-FC6F-45E0-BBDD-AA9A04F63A4B}">
      <dgm:prSet/>
      <dgm:spPr/>
      <dgm:t>
        <a:bodyPr/>
        <a:lstStyle/>
        <a:p>
          <a:endParaRPr lang="en-US"/>
        </a:p>
      </dgm:t>
    </dgm:pt>
    <dgm:pt modelId="{86B4F56C-F4F9-462C-8D93-366DB18CF079}">
      <dgm:prSet phldrT="[Text]"/>
      <dgm:spPr/>
      <dgm:t>
        <a:bodyPr/>
        <a:lstStyle/>
        <a:p>
          <a:r>
            <a:rPr lang="en-US" dirty="0" smtClean="0"/>
            <a:t>Text</a:t>
          </a:r>
          <a:endParaRPr lang="en-US" dirty="0"/>
        </a:p>
      </dgm:t>
    </dgm:pt>
    <dgm:pt modelId="{B17FAD7F-2AB1-4F5B-98D7-A3B6B0783D9E}" type="parTrans" cxnId="{FCB56F69-13CC-4FDA-82DE-86381FE6816B}">
      <dgm:prSet/>
      <dgm:spPr/>
      <dgm:t>
        <a:bodyPr/>
        <a:lstStyle/>
        <a:p>
          <a:endParaRPr lang="en-US"/>
        </a:p>
      </dgm:t>
    </dgm:pt>
    <dgm:pt modelId="{F4B35E7B-E9C4-48A2-8940-A67EEA2A5184}" type="sibTrans" cxnId="{FCB56F69-13CC-4FDA-82DE-86381FE6816B}">
      <dgm:prSet/>
      <dgm:spPr/>
      <dgm:t>
        <a:bodyPr/>
        <a:lstStyle/>
        <a:p>
          <a:endParaRPr lang="en-US"/>
        </a:p>
      </dgm:t>
    </dgm:pt>
    <dgm:pt modelId="{EDA4FE9A-3517-45D1-AD91-57CEB7058999}" type="pres">
      <dgm:prSet presAssocID="{8278DD74-10F4-4F2F-A7A6-DCB89EDC735A}" presName="matrix" presStyleCnt="0">
        <dgm:presLayoutVars>
          <dgm:chMax val="1"/>
          <dgm:dir/>
          <dgm:resizeHandles val="exact"/>
        </dgm:presLayoutVars>
      </dgm:prSet>
      <dgm:spPr/>
      <dgm:t>
        <a:bodyPr/>
        <a:lstStyle/>
        <a:p>
          <a:endParaRPr lang="en-US"/>
        </a:p>
      </dgm:t>
    </dgm:pt>
    <dgm:pt modelId="{99DEAF41-C082-4168-B6CA-D2A70C9F15A7}" type="pres">
      <dgm:prSet presAssocID="{8278DD74-10F4-4F2F-A7A6-DCB89EDC735A}" presName="axisShape" presStyleLbl="bgShp" presStyleIdx="0" presStyleCnt="1"/>
      <dgm:spPr/>
    </dgm:pt>
    <dgm:pt modelId="{B3BC5330-DC97-427D-B020-91EF7275E710}" type="pres">
      <dgm:prSet presAssocID="{8278DD74-10F4-4F2F-A7A6-DCB89EDC735A}" presName="rect1" presStyleLbl="node1" presStyleIdx="0" presStyleCnt="4">
        <dgm:presLayoutVars>
          <dgm:chMax val="0"/>
          <dgm:chPref val="0"/>
          <dgm:bulletEnabled val="1"/>
        </dgm:presLayoutVars>
      </dgm:prSet>
      <dgm:spPr/>
      <dgm:t>
        <a:bodyPr/>
        <a:lstStyle/>
        <a:p>
          <a:endParaRPr lang="en-US"/>
        </a:p>
      </dgm:t>
    </dgm:pt>
    <dgm:pt modelId="{25B08D67-E757-43C3-8AAF-0C2A8829AEDA}" type="pres">
      <dgm:prSet presAssocID="{8278DD74-10F4-4F2F-A7A6-DCB89EDC735A}" presName="rect2" presStyleLbl="node1" presStyleIdx="1" presStyleCnt="4">
        <dgm:presLayoutVars>
          <dgm:chMax val="0"/>
          <dgm:chPref val="0"/>
          <dgm:bulletEnabled val="1"/>
        </dgm:presLayoutVars>
      </dgm:prSet>
      <dgm:spPr/>
      <dgm:t>
        <a:bodyPr/>
        <a:lstStyle/>
        <a:p>
          <a:endParaRPr lang="en-US"/>
        </a:p>
      </dgm:t>
    </dgm:pt>
    <dgm:pt modelId="{2E650073-63AB-416A-9260-73E73F32679D}" type="pres">
      <dgm:prSet presAssocID="{8278DD74-10F4-4F2F-A7A6-DCB89EDC735A}" presName="rect3" presStyleLbl="node1" presStyleIdx="2" presStyleCnt="4">
        <dgm:presLayoutVars>
          <dgm:chMax val="0"/>
          <dgm:chPref val="0"/>
          <dgm:bulletEnabled val="1"/>
        </dgm:presLayoutVars>
      </dgm:prSet>
      <dgm:spPr/>
      <dgm:t>
        <a:bodyPr/>
        <a:lstStyle/>
        <a:p>
          <a:endParaRPr lang="en-US"/>
        </a:p>
      </dgm:t>
    </dgm:pt>
    <dgm:pt modelId="{6DB6B8E3-E097-4E8D-9338-904F93ABE655}" type="pres">
      <dgm:prSet presAssocID="{8278DD74-10F4-4F2F-A7A6-DCB89EDC735A}" presName="rect4" presStyleLbl="node1" presStyleIdx="3" presStyleCnt="4">
        <dgm:presLayoutVars>
          <dgm:chMax val="0"/>
          <dgm:chPref val="0"/>
          <dgm:bulletEnabled val="1"/>
        </dgm:presLayoutVars>
      </dgm:prSet>
      <dgm:spPr/>
      <dgm:t>
        <a:bodyPr/>
        <a:lstStyle/>
        <a:p>
          <a:endParaRPr lang="en-US"/>
        </a:p>
      </dgm:t>
    </dgm:pt>
  </dgm:ptLst>
  <dgm:cxnLst>
    <dgm:cxn modelId="{19A4E036-776C-40A4-9951-BA8C9444C72D}" type="presOf" srcId="{234D19D6-62CA-40EB-9481-04BD4E0FE4BA}" destId="{25B08D67-E757-43C3-8AAF-0C2A8829AEDA}" srcOrd="0" destOrd="0" presId="urn:microsoft.com/office/officeart/2005/8/layout/matrix2"/>
    <dgm:cxn modelId="{C4F4D446-16AE-406D-9EA9-69150D81F0F3}" type="presOf" srcId="{A070B011-3A50-4671-AFFF-08941011710A}" destId="{2E650073-63AB-416A-9260-73E73F32679D}" srcOrd="0" destOrd="0" presId="urn:microsoft.com/office/officeart/2005/8/layout/matrix2"/>
    <dgm:cxn modelId="{360F7C5D-0D7D-46AF-9142-058385388FEA}" type="presOf" srcId="{8278DD74-10F4-4F2F-A7A6-DCB89EDC735A}" destId="{EDA4FE9A-3517-45D1-AD91-57CEB7058999}" srcOrd="0" destOrd="0" presId="urn:microsoft.com/office/officeart/2005/8/layout/matrix2"/>
    <dgm:cxn modelId="{F58CE087-BD9B-4A26-9AD4-AE9AD6022CA8}" type="presOf" srcId="{86B4F56C-F4F9-462C-8D93-366DB18CF079}" destId="{6DB6B8E3-E097-4E8D-9338-904F93ABE655}" srcOrd="0" destOrd="0" presId="urn:microsoft.com/office/officeart/2005/8/layout/matrix2"/>
    <dgm:cxn modelId="{CC1ECA2D-1E3C-4869-AE55-6D7EB44CC329}" type="presOf" srcId="{3D51B2BF-2C62-43CB-83DD-7CEB4D234422}" destId="{B3BC5330-DC97-427D-B020-91EF7275E710}" srcOrd="0" destOrd="0" presId="urn:microsoft.com/office/officeart/2005/8/layout/matrix2"/>
    <dgm:cxn modelId="{1E3A736A-FC6F-45E0-BBDD-AA9A04F63A4B}" srcId="{8278DD74-10F4-4F2F-A7A6-DCB89EDC735A}" destId="{A070B011-3A50-4671-AFFF-08941011710A}" srcOrd="2" destOrd="0" parTransId="{35687DBC-3B28-408D-B641-339C1FE10816}" sibTransId="{23296F94-787A-451D-9A35-19E1B4BB0D73}"/>
    <dgm:cxn modelId="{FCB56F69-13CC-4FDA-82DE-86381FE6816B}" srcId="{8278DD74-10F4-4F2F-A7A6-DCB89EDC735A}" destId="{86B4F56C-F4F9-462C-8D93-366DB18CF079}" srcOrd="3" destOrd="0" parTransId="{B17FAD7F-2AB1-4F5B-98D7-A3B6B0783D9E}" sibTransId="{F4B35E7B-E9C4-48A2-8940-A67EEA2A5184}"/>
    <dgm:cxn modelId="{5D9907F8-71A6-44B6-8063-314947B2C64D}" srcId="{8278DD74-10F4-4F2F-A7A6-DCB89EDC735A}" destId="{234D19D6-62CA-40EB-9481-04BD4E0FE4BA}" srcOrd="1" destOrd="0" parTransId="{198B7048-10B6-43BC-9723-4C0FF0E3A762}" sibTransId="{68F6EB15-2F71-4B12-9D6C-DA7CE6207C5A}"/>
    <dgm:cxn modelId="{B7C87E09-837A-4794-9DAF-162BB128983C}" srcId="{8278DD74-10F4-4F2F-A7A6-DCB89EDC735A}" destId="{3D51B2BF-2C62-43CB-83DD-7CEB4D234422}" srcOrd="0" destOrd="0" parTransId="{8487FFA8-061C-49A8-9FD3-DD63556E08DA}" sibTransId="{4F61F779-201C-4AA3-8DD4-C38F2F2409F4}"/>
    <dgm:cxn modelId="{9A813BCE-E9F4-4BA3-850B-89857278AF15}" type="presParOf" srcId="{EDA4FE9A-3517-45D1-AD91-57CEB7058999}" destId="{99DEAF41-C082-4168-B6CA-D2A70C9F15A7}" srcOrd="0" destOrd="0" presId="urn:microsoft.com/office/officeart/2005/8/layout/matrix2"/>
    <dgm:cxn modelId="{10DD9100-731C-48F3-827C-A746E851F4CC}" type="presParOf" srcId="{EDA4FE9A-3517-45D1-AD91-57CEB7058999}" destId="{B3BC5330-DC97-427D-B020-91EF7275E710}" srcOrd="1" destOrd="0" presId="urn:microsoft.com/office/officeart/2005/8/layout/matrix2"/>
    <dgm:cxn modelId="{2BB3E8F0-C7B1-4A52-A8C2-77957960DF87}" type="presParOf" srcId="{EDA4FE9A-3517-45D1-AD91-57CEB7058999}" destId="{25B08D67-E757-43C3-8AAF-0C2A8829AEDA}" srcOrd="2" destOrd="0" presId="urn:microsoft.com/office/officeart/2005/8/layout/matrix2"/>
    <dgm:cxn modelId="{36CF09AD-2EA4-4412-9326-D2D3585E1860}" type="presParOf" srcId="{EDA4FE9A-3517-45D1-AD91-57CEB7058999}" destId="{2E650073-63AB-416A-9260-73E73F32679D}" srcOrd="3" destOrd="0" presId="urn:microsoft.com/office/officeart/2005/8/layout/matrix2"/>
    <dgm:cxn modelId="{D9FA4C06-4CB6-4DEA-A48B-8E129D8FFC2D}" type="presParOf" srcId="{EDA4FE9A-3517-45D1-AD91-57CEB7058999}" destId="{6DB6B8E3-E097-4E8D-9338-904F93ABE655}" srcOrd="4" destOrd="0" presId="urn:microsoft.com/office/officeart/2005/8/layout/matrix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BCCE58B-2278-4E66-8747-06EEB62C2A70}" type="doc">
      <dgm:prSet loTypeId="urn:microsoft.com/office/officeart/2005/8/layout/vList3" loCatId="list" qsTypeId="urn:microsoft.com/office/officeart/2005/8/quickstyle/simple4" qsCatId="simple" csTypeId="urn:microsoft.com/office/officeart/2005/8/colors/colorful3" csCatId="colorful" phldr="1"/>
      <dgm:spPr/>
      <dgm:t>
        <a:bodyPr/>
        <a:lstStyle/>
        <a:p>
          <a:pPr latinLnBrk="1"/>
          <a:endParaRPr lang="ko-KR" altLang="en-US"/>
        </a:p>
      </dgm:t>
    </dgm:pt>
    <dgm:pt modelId="{558B4BF8-8AC7-4BB4-A620-0740EC7F9894}">
      <dgm:prSet phldrT="[텍스트]" custT="1"/>
      <dgm:spPr/>
      <dgm:t>
        <a:bodyPr lIns="548640" rIns="91440" anchor="ctr" anchorCtr="0"/>
        <a:lstStyle/>
        <a:p>
          <a:pPr latinLnBrk="1"/>
          <a:r>
            <a:rPr lang="en-US" altLang="ko-KR" sz="2000" b="1" dirty="0" smtClean="0"/>
            <a:t>Text</a:t>
          </a:r>
          <a:endParaRPr lang="ko-KR" altLang="en-US" sz="2000" b="1" dirty="0"/>
        </a:p>
      </dgm:t>
    </dgm:pt>
    <dgm:pt modelId="{C91275CD-DD56-4E12-9747-EEB9F59CBF06}" type="parTrans" cxnId="{F2CCA72D-74F1-4319-96BF-7C296124175F}">
      <dgm:prSet/>
      <dgm:spPr/>
      <dgm:t>
        <a:bodyPr/>
        <a:lstStyle/>
        <a:p>
          <a:endParaRPr lang="en-US"/>
        </a:p>
      </dgm:t>
    </dgm:pt>
    <dgm:pt modelId="{1019219A-81A6-4A52-B552-CF906FED67DA}" type="sibTrans" cxnId="{F2CCA72D-74F1-4319-96BF-7C296124175F}">
      <dgm:prSet/>
      <dgm:spPr/>
      <dgm:t>
        <a:bodyPr/>
        <a:lstStyle/>
        <a:p>
          <a:endParaRPr lang="en-US"/>
        </a:p>
      </dgm:t>
    </dgm:pt>
    <dgm:pt modelId="{EC055E2B-D7ED-4961-9ABD-29A2C87A402F}">
      <dgm:prSet phldrT="[텍스트]" custT="1"/>
      <dgm:spPr>
        <a:solidFill>
          <a:srgbClr val="00B0F0"/>
        </a:solidFill>
      </dgm:spPr>
      <dgm:t>
        <a:bodyPr lIns="548640" rIns="91440" anchor="ctr" anchorCtr="0"/>
        <a:lstStyle/>
        <a:p>
          <a:pPr latinLnBrk="1"/>
          <a:r>
            <a:rPr lang="en-US" altLang="ko-KR" sz="2000" b="1" dirty="0" smtClean="0"/>
            <a:t>Text</a:t>
          </a:r>
          <a:endParaRPr lang="ko-KR" altLang="en-US" sz="2000" b="1" cap="none" baseline="0" dirty="0">
            <a:solidFill>
              <a:schemeClr val="tx1"/>
            </a:solidFill>
          </a:endParaRPr>
        </a:p>
      </dgm:t>
    </dgm:pt>
    <dgm:pt modelId="{2AC6B720-CBE0-4B71-B62C-3F50EDE78FCD}" type="parTrans" cxnId="{09D61C44-F016-499B-9DBD-58168044D730}">
      <dgm:prSet/>
      <dgm:spPr/>
      <dgm:t>
        <a:bodyPr/>
        <a:lstStyle/>
        <a:p>
          <a:endParaRPr lang="en-US"/>
        </a:p>
      </dgm:t>
    </dgm:pt>
    <dgm:pt modelId="{906AB94F-E5B2-4CD1-91B7-5308E35E0C0F}" type="sibTrans" cxnId="{09D61C44-F016-499B-9DBD-58168044D730}">
      <dgm:prSet/>
      <dgm:spPr/>
      <dgm:t>
        <a:bodyPr/>
        <a:lstStyle/>
        <a:p>
          <a:endParaRPr lang="en-US"/>
        </a:p>
      </dgm:t>
    </dgm:pt>
    <dgm:pt modelId="{9025E7F8-8FEE-4EC7-B53E-C6406159F98B}">
      <dgm:prSet phldrT="[텍스트]" custT="1"/>
      <dgm:spPr/>
      <dgm:t>
        <a:bodyPr lIns="548640" rIns="91440" anchor="ctr" anchorCtr="0"/>
        <a:lstStyle/>
        <a:p>
          <a:pPr latinLnBrk="1"/>
          <a:r>
            <a:rPr lang="en-US" altLang="ko-KR" sz="2000" b="1" dirty="0" smtClean="0"/>
            <a:t>Text</a:t>
          </a:r>
          <a:endParaRPr lang="ko-KR" altLang="en-US" sz="2000" dirty="0"/>
        </a:p>
      </dgm:t>
    </dgm:pt>
    <dgm:pt modelId="{5B52A245-966D-4D90-89E9-F0ECF510EB21}" type="parTrans" cxnId="{9EECD5F3-077D-4A15-8C35-1CBDA605C7AA}">
      <dgm:prSet/>
      <dgm:spPr/>
      <dgm:t>
        <a:bodyPr/>
        <a:lstStyle/>
        <a:p>
          <a:endParaRPr lang="en-US"/>
        </a:p>
      </dgm:t>
    </dgm:pt>
    <dgm:pt modelId="{D003E86F-705A-4176-BCB5-C2779363A8A9}" type="sibTrans" cxnId="{9EECD5F3-077D-4A15-8C35-1CBDA605C7AA}">
      <dgm:prSet/>
      <dgm:spPr/>
      <dgm:t>
        <a:bodyPr/>
        <a:lstStyle/>
        <a:p>
          <a:endParaRPr lang="en-US"/>
        </a:p>
      </dgm:t>
    </dgm:pt>
    <dgm:pt modelId="{F9F28ABB-52E5-4631-B402-2852FB105633}" type="pres">
      <dgm:prSet presAssocID="{BBCCE58B-2278-4E66-8747-06EEB62C2A70}" presName="linearFlow" presStyleCnt="0">
        <dgm:presLayoutVars>
          <dgm:dir/>
          <dgm:resizeHandles val="exact"/>
        </dgm:presLayoutVars>
      </dgm:prSet>
      <dgm:spPr/>
      <dgm:t>
        <a:bodyPr/>
        <a:lstStyle/>
        <a:p>
          <a:endParaRPr lang="en-US"/>
        </a:p>
      </dgm:t>
    </dgm:pt>
    <dgm:pt modelId="{96543910-5923-4CB4-8E18-8302A1476B06}" type="pres">
      <dgm:prSet presAssocID="{558B4BF8-8AC7-4BB4-A620-0740EC7F9894}" presName="composite" presStyleCnt="0"/>
      <dgm:spPr/>
      <dgm:t>
        <a:bodyPr/>
        <a:lstStyle/>
        <a:p>
          <a:pPr latinLnBrk="1"/>
          <a:endParaRPr lang="ko-KR" altLang="en-US"/>
        </a:p>
      </dgm:t>
    </dgm:pt>
    <dgm:pt modelId="{B9755F92-FAE9-41EC-BB2A-AF420CF90AE1}" type="pres">
      <dgm:prSet presAssocID="{558B4BF8-8AC7-4BB4-A620-0740EC7F9894}" presName="imgShp" presStyleLbl="fgImgPlace1" presStyleIdx="0" presStyleCnt="3" custLinFactNeighborX="8670"/>
      <dgm:spPr/>
      <dgm:t>
        <a:bodyPr/>
        <a:lstStyle/>
        <a:p>
          <a:pPr latinLnBrk="1"/>
          <a:endParaRPr lang="ko-KR" altLang="en-US"/>
        </a:p>
      </dgm:t>
    </dgm:pt>
    <dgm:pt modelId="{3B5780BD-803B-4EF8-94FD-C005F15226A8}" type="pres">
      <dgm:prSet presAssocID="{558B4BF8-8AC7-4BB4-A620-0740EC7F9894}" presName="txShp" presStyleLbl="node1" presStyleIdx="0" presStyleCnt="3" custScaleX="98840" custLinFactNeighborX="8258" custLinFactNeighborY="-58">
        <dgm:presLayoutVars>
          <dgm:bulletEnabled val="1"/>
        </dgm:presLayoutVars>
      </dgm:prSet>
      <dgm:spPr>
        <a:prstGeom prst="roundRect">
          <a:avLst/>
        </a:prstGeom>
      </dgm:spPr>
      <dgm:t>
        <a:bodyPr/>
        <a:lstStyle/>
        <a:p>
          <a:endParaRPr lang="en-US"/>
        </a:p>
      </dgm:t>
    </dgm:pt>
    <dgm:pt modelId="{4DA36C38-6AB2-4CCC-A80E-57DE2401DC5E}" type="pres">
      <dgm:prSet presAssocID="{1019219A-81A6-4A52-B552-CF906FED67DA}" presName="spacing" presStyleCnt="0"/>
      <dgm:spPr/>
      <dgm:t>
        <a:bodyPr/>
        <a:lstStyle/>
        <a:p>
          <a:pPr latinLnBrk="1"/>
          <a:endParaRPr lang="ko-KR" altLang="en-US"/>
        </a:p>
      </dgm:t>
    </dgm:pt>
    <dgm:pt modelId="{E3C5DC0E-3B73-4F86-9E6C-EEB07E33BCCC}" type="pres">
      <dgm:prSet presAssocID="{EC055E2B-D7ED-4961-9ABD-29A2C87A402F}" presName="composite" presStyleCnt="0"/>
      <dgm:spPr/>
      <dgm:t>
        <a:bodyPr/>
        <a:lstStyle/>
        <a:p>
          <a:pPr latinLnBrk="1"/>
          <a:endParaRPr lang="ko-KR" altLang="en-US"/>
        </a:p>
      </dgm:t>
    </dgm:pt>
    <dgm:pt modelId="{69F58310-CD11-4E90-AB4A-33B29A68BA06}" type="pres">
      <dgm:prSet presAssocID="{EC055E2B-D7ED-4961-9ABD-29A2C87A402F}" presName="imgShp" presStyleLbl="fgImgPlace1" presStyleIdx="1" presStyleCnt="3" custLinFactNeighborX="41245" custLinFactNeighborY="-374"/>
      <dgm:spPr>
        <a:blipFill rotWithShape="0">
          <a:blip xmlns:r="http://schemas.openxmlformats.org/officeDocument/2006/relationships" r:embed="rId1"/>
          <a:stretch>
            <a:fillRect/>
          </a:stretch>
        </a:blipFill>
      </dgm:spPr>
      <dgm:t>
        <a:bodyPr/>
        <a:lstStyle/>
        <a:p>
          <a:pPr latinLnBrk="1"/>
          <a:endParaRPr lang="ko-KR" altLang="en-US"/>
        </a:p>
      </dgm:t>
    </dgm:pt>
    <dgm:pt modelId="{CF5841A8-FE23-4D86-BE4D-C7A998ED1B3B}" type="pres">
      <dgm:prSet presAssocID="{EC055E2B-D7ED-4961-9ABD-29A2C87A402F}" presName="txShp" presStyleLbl="node1" presStyleIdx="1" presStyleCnt="3" custScaleX="97908" custLinFactNeighborX="16619" custLinFactNeighborY="-374">
        <dgm:presLayoutVars>
          <dgm:bulletEnabled val="1"/>
        </dgm:presLayoutVars>
      </dgm:prSet>
      <dgm:spPr>
        <a:prstGeom prst="roundRect">
          <a:avLst/>
        </a:prstGeom>
      </dgm:spPr>
      <dgm:t>
        <a:bodyPr/>
        <a:lstStyle/>
        <a:p>
          <a:endParaRPr lang="en-US"/>
        </a:p>
      </dgm:t>
    </dgm:pt>
    <dgm:pt modelId="{5675217C-230A-416A-9728-D800D4296812}" type="pres">
      <dgm:prSet presAssocID="{906AB94F-E5B2-4CD1-91B7-5308E35E0C0F}" presName="spacing" presStyleCnt="0"/>
      <dgm:spPr/>
      <dgm:t>
        <a:bodyPr/>
        <a:lstStyle/>
        <a:p>
          <a:pPr latinLnBrk="1"/>
          <a:endParaRPr lang="ko-KR" altLang="en-US"/>
        </a:p>
      </dgm:t>
    </dgm:pt>
    <dgm:pt modelId="{85FAA044-074F-4CF8-9484-B2AC90BEEC62}" type="pres">
      <dgm:prSet presAssocID="{9025E7F8-8FEE-4EC7-B53E-C6406159F98B}" presName="composite" presStyleCnt="0"/>
      <dgm:spPr/>
      <dgm:t>
        <a:bodyPr/>
        <a:lstStyle/>
        <a:p>
          <a:pPr latinLnBrk="1"/>
          <a:endParaRPr lang="ko-KR" altLang="en-US"/>
        </a:p>
      </dgm:t>
    </dgm:pt>
    <dgm:pt modelId="{0C1AD613-A564-45A5-8121-0131B59C513F}" type="pres">
      <dgm:prSet presAssocID="{9025E7F8-8FEE-4EC7-B53E-C6406159F98B}" presName="imgShp" presStyleLbl="fgImgPlace1" presStyleIdx="2" presStyleCnt="3"/>
      <dgm:spPr/>
      <dgm:t>
        <a:bodyPr/>
        <a:lstStyle/>
        <a:p>
          <a:pPr latinLnBrk="1"/>
          <a:endParaRPr lang="ko-KR" altLang="en-US"/>
        </a:p>
      </dgm:t>
    </dgm:pt>
    <dgm:pt modelId="{0D6CAC62-620F-4A84-A386-4E25262AD849}" type="pres">
      <dgm:prSet presAssocID="{9025E7F8-8FEE-4EC7-B53E-C6406159F98B}" presName="txShp" presStyleLbl="node1" presStyleIdx="2" presStyleCnt="3" custScaleX="97908" custLinFactNeighborX="6826" custLinFactNeighborY="-691">
        <dgm:presLayoutVars>
          <dgm:bulletEnabled val="1"/>
        </dgm:presLayoutVars>
      </dgm:prSet>
      <dgm:spPr>
        <a:prstGeom prst="roundRect">
          <a:avLst/>
        </a:prstGeom>
      </dgm:spPr>
      <dgm:t>
        <a:bodyPr/>
        <a:lstStyle/>
        <a:p>
          <a:endParaRPr lang="en-US"/>
        </a:p>
      </dgm:t>
    </dgm:pt>
  </dgm:ptLst>
  <dgm:cxnLst>
    <dgm:cxn modelId="{9EECD5F3-077D-4A15-8C35-1CBDA605C7AA}" srcId="{BBCCE58B-2278-4E66-8747-06EEB62C2A70}" destId="{9025E7F8-8FEE-4EC7-B53E-C6406159F98B}" srcOrd="2" destOrd="0" parTransId="{5B52A245-966D-4D90-89E9-F0ECF510EB21}" sibTransId="{D003E86F-705A-4176-BCB5-C2779363A8A9}"/>
    <dgm:cxn modelId="{E43BE203-8902-44FC-8735-E674FC0AFD52}" type="presOf" srcId="{9025E7F8-8FEE-4EC7-B53E-C6406159F98B}" destId="{0D6CAC62-620F-4A84-A386-4E25262AD849}" srcOrd="0" destOrd="0" presId="urn:microsoft.com/office/officeart/2005/8/layout/vList3"/>
    <dgm:cxn modelId="{680D82F1-3F8D-4DBF-A1FC-DE1512859054}" type="presOf" srcId="{EC055E2B-D7ED-4961-9ABD-29A2C87A402F}" destId="{CF5841A8-FE23-4D86-BE4D-C7A998ED1B3B}" srcOrd="0" destOrd="0" presId="urn:microsoft.com/office/officeart/2005/8/layout/vList3"/>
    <dgm:cxn modelId="{F2CCA72D-74F1-4319-96BF-7C296124175F}" srcId="{BBCCE58B-2278-4E66-8747-06EEB62C2A70}" destId="{558B4BF8-8AC7-4BB4-A620-0740EC7F9894}" srcOrd="0" destOrd="0" parTransId="{C91275CD-DD56-4E12-9747-EEB9F59CBF06}" sibTransId="{1019219A-81A6-4A52-B552-CF906FED67DA}"/>
    <dgm:cxn modelId="{7F9511FF-BDDD-48EF-A01E-B11D9D4CDF3B}" type="presOf" srcId="{558B4BF8-8AC7-4BB4-A620-0740EC7F9894}" destId="{3B5780BD-803B-4EF8-94FD-C005F15226A8}" srcOrd="0" destOrd="0" presId="urn:microsoft.com/office/officeart/2005/8/layout/vList3"/>
    <dgm:cxn modelId="{F96BFBCD-7656-44D7-B309-A92FFEC1F03C}" type="presOf" srcId="{BBCCE58B-2278-4E66-8747-06EEB62C2A70}" destId="{F9F28ABB-52E5-4631-B402-2852FB105633}" srcOrd="0" destOrd="0" presId="urn:microsoft.com/office/officeart/2005/8/layout/vList3"/>
    <dgm:cxn modelId="{09D61C44-F016-499B-9DBD-58168044D730}" srcId="{BBCCE58B-2278-4E66-8747-06EEB62C2A70}" destId="{EC055E2B-D7ED-4961-9ABD-29A2C87A402F}" srcOrd="1" destOrd="0" parTransId="{2AC6B720-CBE0-4B71-B62C-3F50EDE78FCD}" sibTransId="{906AB94F-E5B2-4CD1-91B7-5308E35E0C0F}"/>
    <dgm:cxn modelId="{49AEF00C-C4D7-4B6D-A715-7BF096362A32}" type="presParOf" srcId="{F9F28ABB-52E5-4631-B402-2852FB105633}" destId="{96543910-5923-4CB4-8E18-8302A1476B06}" srcOrd="0" destOrd="0" presId="urn:microsoft.com/office/officeart/2005/8/layout/vList3"/>
    <dgm:cxn modelId="{7EB5216B-6BB6-4AF3-9261-D29006CE7370}" type="presParOf" srcId="{96543910-5923-4CB4-8E18-8302A1476B06}" destId="{B9755F92-FAE9-41EC-BB2A-AF420CF90AE1}" srcOrd="0" destOrd="0" presId="urn:microsoft.com/office/officeart/2005/8/layout/vList3"/>
    <dgm:cxn modelId="{8A8680A9-2EF3-482E-9B21-840D41DBAD76}" type="presParOf" srcId="{96543910-5923-4CB4-8E18-8302A1476B06}" destId="{3B5780BD-803B-4EF8-94FD-C005F15226A8}" srcOrd="1" destOrd="0" presId="urn:microsoft.com/office/officeart/2005/8/layout/vList3"/>
    <dgm:cxn modelId="{A7D338CC-6914-4B9E-B23C-EFD864514333}" type="presParOf" srcId="{F9F28ABB-52E5-4631-B402-2852FB105633}" destId="{4DA36C38-6AB2-4CCC-A80E-57DE2401DC5E}" srcOrd="1" destOrd="0" presId="urn:microsoft.com/office/officeart/2005/8/layout/vList3"/>
    <dgm:cxn modelId="{39D09D48-66F1-484B-8C0F-25570B0D49CF}" type="presParOf" srcId="{F9F28ABB-52E5-4631-B402-2852FB105633}" destId="{E3C5DC0E-3B73-4F86-9E6C-EEB07E33BCCC}" srcOrd="2" destOrd="0" presId="urn:microsoft.com/office/officeart/2005/8/layout/vList3"/>
    <dgm:cxn modelId="{8D441C9A-CFBD-41E4-939F-13B09BB47819}" type="presParOf" srcId="{E3C5DC0E-3B73-4F86-9E6C-EEB07E33BCCC}" destId="{69F58310-CD11-4E90-AB4A-33B29A68BA06}" srcOrd="0" destOrd="0" presId="urn:microsoft.com/office/officeart/2005/8/layout/vList3"/>
    <dgm:cxn modelId="{953A620E-6357-4ADC-B1A9-D33CAEE0907F}" type="presParOf" srcId="{E3C5DC0E-3B73-4F86-9E6C-EEB07E33BCCC}" destId="{CF5841A8-FE23-4D86-BE4D-C7A998ED1B3B}" srcOrd="1" destOrd="0" presId="urn:microsoft.com/office/officeart/2005/8/layout/vList3"/>
    <dgm:cxn modelId="{706D4D4F-35F5-4691-AA6E-57CA07494FC6}" type="presParOf" srcId="{F9F28ABB-52E5-4631-B402-2852FB105633}" destId="{5675217C-230A-416A-9728-D800D4296812}" srcOrd="3" destOrd="0" presId="urn:microsoft.com/office/officeart/2005/8/layout/vList3"/>
    <dgm:cxn modelId="{2CE8701F-DFD0-4F9A-B9BE-D95873BC80BB}" type="presParOf" srcId="{F9F28ABB-52E5-4631-B402-2852FB105633}" destId="{85FAA044-074F-4CF8-9484-B2AC90BEEC62}" srcOrd="4" destOrd="0" presId="urn:microsoft.com/office/officeart/2005/8/layout/vList3"/>
    <dgm:cxn modelId="{AAA11D19-19FD-469A-B00D-FD1D33BA99FE}" type="presParOf" srcId="{85FAA044-074F-4CF8-9484-B2AC90BEEC62}" destId="{0C1AD613-A564-45A5-8121-0131B59C513F}" srcOrd="0" destOrd="0" presId="urn:microsoft.com/office/officeart/2005/8/layout/vList3"/>
    <dgm:cxn modelId="{83C73AD3-0F14-4452-8A1F-2AC118731D55}" type="presParOf" srcId="{85FAA044-074F-4CF8-9484-B2AC90BEEC62}" destId="{0D6CAC62-620F-4A84-A386-4E25262AD849}"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798E5AC-8804-4376-A200-0D045AF593B0}" type="doc">
      <dgm:prSet loTypeId="urn:microsoft.com/office/officeart/2005/8/layout/vList5" loCatId="list" qsTypeId="urn:microsoft.com/office/officeart/2005/8/quickstyle/simple5" qsCatId="simple" csTypeId="urn:microsoft.com/office/officeart/2005/8/colors/colorful1" csCatId="colorful" phldr="1"/>
      <dgm:spPr/>
      <dgm:t>
        <a:bodyPr/>
        <a:lstStyle/>
        <a:p>
          <a:endParaRPr lang="en-US"/>
        </a:p>
      </dgm:t>
    </dgm:pt>
    <dgm:pt modelId="{9EA23449-A279-4341-B7F6-B5CD258894DD}">
      <dgm:prSet phldrT="[Text]" custT="1"/>
      <dgm:spPr/>
      <dgm:t>
        <a:bodyPr/>
        <a:lstStyle/>
        <a:p>
          <a:r>
            <a:rPr lang="en-US" sz="2700" dirty="0" smtClean="0"/>
            <a:t>#1</a:t>
          </a:r>
        </a:p>
      </dgm:t>
    </dgm:pt>
    <dgm:pt modelId="{D421178E-FACD-4056-8A01-C4CA78EBA59B}" type="parTrans" cxnId="{8F5422D2-87EF-4517-99C0-67D2C5014C2F}">
      <dgm:prSet/>
      <dgm:spPr/>
      <dgm:t>
        <a:bodyPr/>
        <a:lstStyle/>
        <a:p>
          <a:endParaRPr lang="en-US"/>
        </a:p>
      </dgm:t>
    </dgm:pt>
    <dgm:pt modelId="{B4762FCB-3F7E-414E-8845-5EE7F9F90C2E}" type="sibTrans" cxnId="{8F5422D2-87EF-4517-99C0-67D2C5014C2F}">
      <dgm:prSet/>
      <dgm:spPr/>
      <dgm:t>
        <a:bodyPr/>
        <a:lstStyle/>
        <a:p>
          <a:endParaRPr lang="en-US"/>
        </a:p>
      </dgm:t>
    </dgm:pt>
    <dgm:pt modelId="{F455F93F-0AE6-436F-A85B-458876F953FA}">
      <dgm:prSet phldrT="[Text]" custT="1"/>
      <dgm:spPr/>
      <dgm:t>
        <a:bodyPr/>
        <a:lstStyle/>
        <a:p>
          <a:r>
            <a:rPr lang="en-US" sz="2100" dirty="0" smtClean="0"/>
            <a:t>Text</a:t>
          </a:r>
          <a:endParaRPr lang="en-US" sz="2100" dirty="0"/>
        </a:p>
      </dgm:t>
    </dgm:pt>
    <dgm:pt modelId="{DDFBD363-3993-4218-89E7-1D9D7112BDA3}" type="parTrans" cxnId="{49753E86-27F6-4F22-A5EA-34C6DE3E17E4}">
      <dgm:prSet/>
      <dgm:spPr/>
      <dgm:t>
        <a:bodyPr/>
        <a:lstStyle/>
        <a:p>
          <a:endParaRPr lang="en-US"/>
        </a:p>
      </dgm:t>
    </dgm:pt>
    <dgm:pt modelId="{35941C34-F2EE-450D-92CE-B9E9D2E532E5}" type="sibTrans" cxnId="{49753E86-27F6-4F22-A5EA-34C6DE3E17E4}">
      <dgm:prSet/>
      <dgm:spPr/>
      <dgm:t>
        <a:bodyPr/>
        <a:lstStyle/>
        <a:p>
          <a:endParaRPr lang="en-US"/>
        </a:p>
      </dgm:t>
    </dgm:pt>
    <dgm:pt modelId="{D7F4D094-9207-43D9-91B8-4FDE6871DE97}">
      <dgm:prSet phldrT="[Text]" custT="1"/>
      <dgm:spPr/>
      <dgm:t>
        <a:bodyPr/>
        <a:lstStyle/>
        <a:p>
          <a:r>
            <a:rPr lang="en-US" sz="2700" dirty="0" smtClean="0"/>
            <a:t>#2</a:t>
          </a:r>
          <a:endParaRPr lang="en-US" sz="2700" dirty="0"/>
        </a:p>
      </dgm:t>
    </dgm:pt>
    <dgm:pt modelId="{0782FB71-D99B-43B4-9CCF-60B762399301}" type="parTrans" cxnId="{788F8BDD-A946-4ADB-BA4A-2C6466F02F89}">
      <dgm:prSet/>
      <dgm:spPr/>
      <dgm:t>
        <a:bodyPr/>
        <a:lstStyle/>
        <a:p>
          <a:endParaRPr lang="en-US"/>
        </a:p>
      </dgm:t>
    </dgm:pt>
    <dgm:pt modelId="{D3A85E8D-3A29-49B0-B847-3C326F57DCF0}" type="sibTrans" cxnId="{788F8BDD-A946-4ADB-BA4A-2C6466F02F89}">
      <dgm:prSet/>
      <dgm:spPr/>
      <dgm:t>
        <a:bodyPr/>
        <a:lstStyle/>
        <a:p>
          <a:endParaRPr lang="en-US"/>
        </a:p>
      </dgm:t>
    </dgm:pt>
    <dgm:pt modelId="{0F410A85-018A-4D33-86B4-C20E79CEFFED}">
      <dgm:prSet phldrT="[Text]" custT="1"/>
      <dgm:spPr/>
      <dgm:t>
        <a:bodyPr/>
        <a:lstStyle/>
        <a:p>
          <a:r>
            <a:rPr lang="en-US" sz="2100" dirty="0" smtClean="0"/>
            <a:t>Text</a:t>
          </a:r>
          <a:endParaRPr lang="en-US" sz="2100" dirty="0"/>
        </a:p>
      </dgm:t>
    </dgm:pt>
    <dgm:pt modelId="{56FE34E8-E328-44CD-A861-E2F11F7E49C3}" type="parTrans" cxnId="{B1EA72DE-13F7-497D-8B36-FFF6120A7265}">
      <dgm:prSet/>
      <dgm:spPr/>
      <dgm:t>
        <a:bodyPr/>
        <a:lstStyle/>
        <a:p>
          <a:endParaRPr lang="en-US"/>
        </a:p>
      </dgm:t>
    </dgm:pt>
    <dgm:pt modelId="{614229D7-57F8-4E5C-B7A3-55223034966F}" type="sibTrans" cxnId="{B1EA72DE-13F7-497D-8B36-FFF6120A7265}">
      <dgm:prSet/>
      <dgm:spPr/>
      <dgm:t>
        <a:bodyPr/>
        <a:lstStyle/>
        <a:p>
          <a:endParaRPr lang="en-US"/>
        </a:p>
      </dgm:t>
    </dgm:pt>
    <dgm:pt modelId="{8A23FD14-D871-4B33-8660-F2569F2E3146}">
      <dgm:prSet phldrT="[Text]" custT="1"/>
      <dgm:spPr/>
      <dgm:t>
        <a:bodyPr/>
        <a:lstStyle/>
        <a:p>
          <a:r>
            <a:rPr lang="en-US" sz="2700" dirty="0" smtClean="0"/>
            <a:t>#3</a:t>
          </a:r>
          <a:endParaRPr lang="en-US" sz="2700" dirty="0"/>
        </a:p>
      </dgm:t>
    </dgm:pt>
    <dgm:pt modelId="{22AA34EA-8948-471F-A560-1364648B43C9}" type="parTrans" cxnId="{7C3CDD3A-AC67-41D3-9500-94FEE8EA236D}">
      <dgm:prSet/>
      <dgm:spPr/>
      <dgm:t>
        <a:bodyPr/>
        <a:lstStyle/>
        <a:p>
          <a:endParaRPr lang="en-US"/>
        </a:p>
      </dgm:t>
    </dgm:pt>
    <dgm:pt modelId="{B2D217A9-FD8D-46A5-891C-FD3DC3AA597E}" type="sibTrans" cxnId="{7C3CDD3A-AC67-41D3-9500-94FEE8EA236D}">
      <dgm:prSet/>
      <dgm:spPr/>
      <dgm:t>
        <a:bodyPr/>
        <a:lstStyle/>
        <a:p>
          <a:endParaRPr lang="en-US"/>
        </a:p>
      </dgm:t>
    </dgm:pt>
    <dgm:pt modelId="{13197DB9-93CC-4294-A53F-C1FDFAF17AA9}">
      <dgm:prSet phldrT="[Text]" custT="1"/>
      <dgm:spPr/>
      <dgm:t>
        <a:bodyPr/>
        <a:lstStyle/>
        <a:p>
          <a:r>
            <a:rPr lang="en-US" sz="2100" dirty="0" smtClean="0"/>
            <a:t>Text</a:t>
          </a:r>
          <a:endParaRPr lang="en-US" sz="2100" dirty="0"/>
        </a:p>
      </dgm:t>
    </dgm:pt>
    <dgm:pt modelId="{C5F75B5E-F9C1-41F8-B2C2-5B410ABAFAED}" type="parTrans" cxnId="{0D2CA769-30E7-432B-AE7B-E8B22C81ACF6}">
      <dgm:prSet/>
      <dgm:spPr/>
      <dgm:t>
        <a:bodyPr/>
        <a:lstStyle/>
        <a:p>
          <a:endParaRPr lang="en-US"/>
        </a:p>
      </dgm:t>
    </dgm:pt>
    <dgm:pt modelId="{6A626B92-6EE8-4E33-8D35-09D129BD77F7}" type="sibTrans" cxnId="{0D2CA769-30E7-432B-AE7B-E8B22C81ACF6}">
      <dgm:prSet/>
      <dgm:spPr/>
      <dgm:t>
        <a:bodyPr/>
        <a:lstStyle/>
        <a:p>
          <a:endParaRPr lang="en-US"/>
        </a:p>
      </dgm:t>
    </dgm:pt>
    <dgm:pt modelId="{6A839D43-2E42-4872-A46C-77CB940CA534}">
      <dgm:prSet phldrT="[Text]" custT="1"/>
      <dgm:spPr/>
      <dgm:t>
        <a:bodyPr/>
        <a:lstStyle/>
        <a:p>
          <a:r>
            <a:rPr lang="en-US" sz="2100" dirty="0" smtClean="0"/>
            <a:t>#4</a:t>
          </a:r>
          <a:endParaRPr lang="en-US" sz="2100" dirty="0"/>
        </a:p>
      </dgm:t>
    </dgm:pt>
    <dgm:pt modelId="{628DFB7E-D9DD-4003-A376-0F320691B338}" type="parTrans" cxnId="{65783E59-A1B4-4016-A609-AA9386544AB9}">
      <dgm:prSet/>
      <dgm:spPr/>
    </dgm:pt>
    <dgm:pt modelId="{36D22D8B-28CE-4A21-8A7B-7FDB8B0E4CDC}" type="sibTrans" cxnId="{65783E59-A1B4-4016-A609-AA9386544AB9}">
      <dgm:prSet/>
      <dgm:spPr/>
    </dgm:pt>
    <dgm:pt modelId="{CECDDB80-4939-4D50-BC8F-22A18BB8AABE}">
      <dgm:prSet phldrT="[Text]" custT="1"/>
      <dgm:spPr/>
      <dgm:t>
        <a:bodyPr/>
        <a:lstStyle/>
        <a:p>
          <a:r>
            <a:rPr lang="en-US" sz="2100" dirty="0" smtClean="0"/>
            <a:t>Text</a:t>
          </a:r>
          <a:endParaRPr lang="en-US" sz="2100" dirty="0"/>
        </a:p>
      </dgm:t>
    </dgm:pt>
    <dgm:pt modelId="{55EDFA0D-B091-42C3-88B9-28C82C869A3A}" type="parTrans" cxnId="{5CDA1D2D-18AA-4D00-9E32-E92C8ED88757}">
      <dgm:prSet/>
      <dgm:spPr/>
    </dgm:pt>
    <dgm:pt modelId="{F1A024F4-2274-497B-BF5E-FACDBC3DB0B5}" type="sibTrans" cxnId="{5CDA1D2D-18AA-4D00-9E32-E92C8ED88757}">
      <dgm:prSet/>
      <dgm:spPr/>
    </dgm:pt>
    <dgm:pt modelId="{0051AF19-DE43-42CC-B356-44F6C63D83C7}">
      <dgm:prSet phldrT="[Text]" custT="1"/>
      <dgm:spPr/>
      <dgm:t>
        <a:bodyPr/>
        <a:lstStyle/>
        <a:p>
          <a:r>
            <a:rPr lang="en-US" sz="2100" dirty="0" smtClean="0"/>
            <a:t>#5</a:t>
          </a:r>
          <a:endParaRPr lang="en-US" sz="2100" dirty="0"/>
        </a:p>
      </dgm:t>
    </dgm:pt>
    <dgm:pt modelId="{33EC7FD0-E39C-4F6C-9240-9A053F5FBD08}" type="parTrans" cxnId="{E8A9DA42-CE7F-43C7-B7F7-393740EEEFAE}">
      <dgm:prSet/>
      <dgm:spPr/>
    </dgm:pt>
    <dgm:pt modelId="{60033A14-8F4F-4C52-A0F4-4ECA9597BADC}" type="sibTrans" cxnId="{E8A9DA42-CE7F-43C7-B7F7-393740EEEFAE}">
      <dgm:prSet/>
      <dgm:spPr/>
    </dgm:pt>
    <dgm:pt modelId="{9D1FF86E-114E-486F-8C87-5CB45FD0730A}">
      <dgm:prSet phldrT="[Text]" custT="1"/>
      <dgm:spPr/>
      <dgm:t>
        <a:bodyPr/>
        <a:lstStyle/>
        <a:p>
          <a:r>
            <a:rPr lang="en-US" sz="2100" dirty="0" smtClean="0"/>
            <a:t>Text</a:t>
          </a:r>
          <a:endParaRPr lang="en-US" sz="2100" dirty="0"/>
        </a:p>
      </dgm:t>
    </dgm:pt>
    <dgm:pt modelId="{59274F6F-4980-43DD-B600-298B6774982E}" type="parTrans" cxnId="{E50A57C9-0185-463C-8B6D-E630F7BB0836}">
      <dgm:prSet/>
      <dgm:spPr/>
    </dgm:pt>
    <dgm:pt modelId="{11FFDBDF-555B-4142-B005-60CE002585DB}" type="sibTrans" cxnId="{E50A57C9-0185-463C-8B6D-E630F7BB0836}">
      <dgm:prSet/>
      <dgm:spPr/>
    </dgm:pt>
    <dgm:pt modelId="{D7992BDE-9090-462C-8384-61AA4A93C8BD}" type="pres">
      <dgm:prSet presAssocID="{8798E5AC-8804-4376-A200-0D045AF593B0}" presName="Name0" presStyleCnt="0">
        <dgm:presLayoutVars>
          <dgm:dir/>
          <dgm:animLvl val="lvl"/>
          <dgm:resizeHandles val="exact"/>
        </dgm:presLayoutVars>
      </dgm:prSet>
      <dgm:spPr/>
      <dgm:t>
        <a:bodyPr/>
        <a:lstStyle/>
        <a:p>
          <a:endParaRPr lang="en-US"/>
        </a:p>
      </dgm:t>
    </dgm:pt>
    <dgm:pt modelId="{635CD8E9-FA54-420D-973D-B9A25DC4BDFB}" type="pres">
      <dgm:prSet presAssocID="{9EA23449-A279-4341-B7F6-B5CD258894DD}" presName="linNode" presStyleCnt="0"/>
      <dgm:spPr/>
    </dgm:pt>
    <dgm:pt modelId="{1135831E-D343-4CFC-BBED-A8B0161A233E}" type="pres">
      <dgm:prSet presAssocID="{9EA23449-A279-4341-B7F6-B5CD258894DD}" presName="parentText" presStyleLbl="node1" presStyleIdx="0" presStyleCnt="5">
        <dgm:presLayoutVars>
          <dgm:chMax val="1"/>
          <dgm:bulletEnabled val="1"/>
        </dgm:presLayoutVars>
      </dgm:prSet>
      <dgm:spPr/>
      <dgm:t>
        <a:bodyPr/>
        <a:lstStyle/>
        <a:p>
          <a:endParaRPr lang="en-US"/>
        </a:p>
      </dgm:t>
    </dgm:pt>
    <dgm:pt modelId="{1A3E9059-FF51-4040-B03B-33B12B921940}" type="pres">
      <dgm:prSet presAssocID="{9EA23449-A279-4341-B7F6-B5CD258894DD}" presName="descendantText" presStyleLbl="alignAccFollowNode1" presStyleIdx="0" presStyleCnt="5">
        <dgm:presLayoutVars>
          <dgm:bulletEnabled val="1"/>
        </dgm:presLayoutVars>
      </dgm:prSet>
      <dgm:spPr/>
      <dgm:t>
        <a:bodyPr/>
        <a:lstStyle/>
        <a:p>
          <a:endParaRPr lang="en-US"/>
        </a:p>
      </dgm:t>
    </dgm:pt>
    <dgm:pt modelId="{B905C868-37FC-4B5E-8BE3-4E5F648867C5}" type="pres">
      <dgm:prSet presAssocID="{B4762FCB-3F7E-414E-8845-5EE7F9F90C2E}" presName="sp" presStyleCnt="0"/>
      <dgm:spPr/>
    </dgm:pt>
    <dgm:pt modelId="{3BC71C45-5736-4E0E-893F-1ADB941BA63D}" type="pres">
      <dgm:prSet presAssocID="{D7F4D094-9207-43D9-91B8-4FDE6871DE97}" presName="linNode" presStyleCnt="0"/>
      <dgm:spPr/>
    </dgm:pt>
    <dgm:pt modelId="{5F0E9F71-BFC7-4B13-AB5B-07E90D41B4EE}" type="pres">
      <dgm:prSet presAssocID="{D7F4D094-9207-43D9-91B8-4FDE6871DE97}" presName="parentText" presStyleLbl="node1" presStyleIdx="1" presStyleCnt="5">
        <dgm:presLayoutVars>
          <dgm:chMax val="1"/>
          <dgm:bulletEnabled val="1"/>
        </dgm:presLayoutVars>
      </dgm:prSet>
      <dgm:spPr/>
      <dgm:t>
        <a:bodyPr/>
        <a:lstStyle/>
        <a:p>
          <a:endParaRPr lang="en-US"/>
        </a:p>
      </dgm:t>
    </dgm:pt>
    <dgm:pt modelId="{54687C6C-82A9-4F98-AA30-7FBF50278BC3}" type="pres">
      <dgm:prSet presAssocID="{D7F4D094-9207-43D9-91B8-4FDE6871DE97}" presName="descendantText" presStyleLbl="alignAccFollowNode1" presStyleIdx="1" presStyleCnt="5">
        <dgm:presLayoutVars>
          <dgm:bulletEnabled val="1"/>
        </dgm:presLayoutVars>
      </dgm:prSet>
      <dgm:spPr/>
      <dgm:t>
        <a:bodyPr/>
        <a:lstStyle/>
        <a:p>
          <a:endParaRPr lang="en-US"/>
        </a:p>
      </dgm:t>
    </dgm:pt>
    <dgm:pt modelId="{42370C48-3093-481D-BDA9-BBCCEE3450C2}" type="pres">
      <dgm:prSet presAssocID="{D3A85E8D-3A29-49B0-B847-3C326F57DCF0}" presName="sp" presStyleCnt="0"/>
      <dgm:spPr/>
    </dgm:pt>
    <dgm:pt modelId="{5E27BD0F-2188-4CBE-837D-D2A9D1DCC3AF}" type="pres">
      <dgm:prSet presAssocID="{8A23FD14-D871-4B33-8660-F2569F2E3146}" presName="linNode" presStyleCnt="0"/>
      <dgm:spPr/>
    </dgm:pt>
    <dgm:pt modelId="{FDE40D72-E480-4179-82A7-77C67C8C4100}" type="pres">
      <dgm:prSet presAssocID="{8A23FD14-D871-4B33-8660-F2569F2E3146}" presName="parentText" presStyleLbl="node1" presStyleIdx="2" presStyleCnt="5">
        <dgm:presLayoutVars>
          <dgm:chMax val="1"/>
          <dgm:bulletEnabled val="1"/>
        </dgm:presLayoutVars>
      </dgm:prSet>
      <dgm:spPr/>
      <dgm:t>
        <a:bodyPr/>
        <a:lstStyle/>
        <a:p>
          <a:endParaRPr lang="en-US"/>
        </a:p>
      </dgm:t>
    </dgm:pt>
    <dgm:pt modelId="{B7E8B698-C835-4D48-820D-C0FDEE4CBD00}" type="pres">
      <dgm:prSet presAssocID="{8A23FD14-D871-4B33-8660-F2569F2E3146}" presName="descendantText" presStyleLbl="alignAccFollowNode1" presStyleIdx="2" presStyleCnt="5">
        <dgm:presLayoutVars>
          <dgm:bulletEnabled val="1"/>
        </dgm:presLayoutVars>
      </dgm:prSet>
      <dgm:spPr/>
      <dgm:t>
        <a:bodyPr/>
        <a:lstStyle/>
        <a:p>
          <a:endParaRPr lang="en-US"/>
        </a:p>
      </dgm:t>
    </dgm:pt>
    <dgm:pt modelId="{F6C980A7-C78C-4160-A235-7CB25EC41DFE}" type="pres">
      <dgm:prSet presAssocID="{B2D217A9-FD8D-46A5-891C-FD3DC3AA597E}" presName="sp" presStyleCnt="0"/>
      <dgm:spPr/>
    </dgm:pt>
    <dgm:pt modelId="{8546013B-AA3C-4772-BA40-EEE7A0ADB4F4}" type="pres">
      <dgm:prSet presAssocID="{6A839D43-2E42-4872-A46C-77CB940CA534}" presName="linNode" presStyleCnt="0"/>
      <dgm:spPr/>
    </dgm:pt>
    <dgm:pt modelId="{F0987A4F-E8DC-4A2C-BBF1-5C9B8FF4145B}" type="pres">
      <dgm:prSet presAssocID="{6A839D43-2E42-4872-A46C-77CB940CA534}" presName="parentText" presStyleLbl="node1" presStyleIdx="3" presStyleCnt="5">
        <dgm:presLayoutVars>
          <dgm:chMax val="1"/>
          <dgm:bulletEnabled val="1"/>
        </dgm:presLayoutVars>
      </dgm:prSet>
      <dgm:spPr/>
      <dgm:t>
        <a:bodyPr/>
        <a:lstStyle/>
        <a:p>
          <a:endParaRPr lang="en-US"/>
        </a:p>
      </dgm:t>
    </dgm:pt>
    <dgm:pt modelId="{29345982-7705-47BD-AECE-77FADBF5D931}" type="pres">
      <dgm:prSet presAssocID="{6A839D43-2E42-4872-A46C-77CB940CA534}" presName="descendantText" presStyleLbl="alignAccFollowNode1" presStyleIdx="3" presStyleCnt="5">
        <dgm:presLayoutVars>
          <dgm:bulletEnabled val="1"/>
        </dgm:presLayoutVars>
      </dgm:prSet>
      <dgm:spPr/>
      <dgm:t>
        <a:bodyPr/>
        <a:lstStyle/>
        <a:p>
          <a:endParaRPr lang="en-US"/>
        </a:p>
      </dgm:t>
    </dgm:pt>
    <dgm:pt modelId="{F84BE504-88B5-4E72-936C-CD2BE1487C43}" type="pres">
      <dgm:prSet presAssocID="{36D22D8B-28CE-4A21-8A7B-7FDB8B0E4CDC}" presName="sp" presStyleCnt="0"/>
      <dgm:spPr/>
    </dgm:pt>
    <dgm:pt modelId="{03E90700-B81A-4D0B-93A0-CFA45BB98D32}" type="pres">
      <dgm:prSet presAssocID="{0051AF19-DE43-42CC-B356-44F6C63D83C7}" presName="linNode" presStyleCnt="0"/>
      <dgm:spPr/>
    </dgm:pt>
    <dgm:pt modelId="{87261DB7-707C-4AE4-A2A3-C4F80F6B7603}" type="pres">
      <dgm:prSet presAssocID="{0051AF19-DE43-42CC-B356-44F6C63D83C7}" presName="parentText" presStyleLbl="node1" presStyleIdx="4" presStyleCnt="5">
        <dgm:presLayoutVars>
          <dgm:chMax val="1"/>
          <dgm:bulletEnabled val="1"/>
        </dgm:presLayoutVars>
      </dgm:prSet>
      <dgm:spPr/>
      <dgm:t>
        <a:bodyPr/>
        <a:lstStyle/>
        <a:p>
          <a:endParaRPr lang="en-US"/>
        </a:p>
      </dgm:t>
    </dgm:pt>
    <dgm:pt modelId="{09BD3C2C-BA27-4BD1-9B84-D8A46EBFB6BE}" type="pres">
      <dgm:prSet presAssocID="{0051AF19-DE43-42CC-B356-44F6C63D83C7}" presName="descendantText" presStyleLbl="alignAccFollowNode1" presStyleIdx="4" presStyleCnt="5">
        <dgm:presLayoutVars>
          <dgm:bulletEnabled val="1"/>
        </dgm:presLayoutVars>
      </dgm:prSet>
      <dgm:spPr/>
      <dgm:t>
        <a:bodyPr/>
        <a:lstStyle/>
        <a:p>
          <a:endParaRPr lang="en-US"/>
        </a:p>
      </dgm:t>
    </dgm:pt>
  </dgm:ptLst>
  <dgm:cxnLst>
    <dgm:cxn modelId="{EEB7F1A4-7EB8-4FB0-B5FA-07477F40B0A1}" type="presOf" srcId="{13197DB9-93CC-4294-A53F-C1FDFAF17AA9}" destId="{B7E8B698-C835-4D48-820D-C0FDEE4CBD00}" srcOrd="0" destOrd="0" presId="urn:microsoft.com/office/officeart/2005/8/layout/vList5"/>
    <dgm:cxn modelId="{B1EA72DE-13F7-497D-8B36-FFF6120A7265}" srcId="{D7F4D094-9207-43D9-91B8-4FDE6871DE97}" destId="{0F410A85-018A-4D33-86B4-C20E79CEFFED}" srcOrd="0" destOrd="0" parTransId="{56FE34E8-E328-44CD-A861-E2F11F7E49C3}" sibTransId="{614229D7-57F8-4E5C-B7A3-55223034966F}"/>
    <dgm:cxn modelId="{7C3CDD3A-AC67-41D3-9500-94FEE8EA236D}" srcId="{8798E5AC-8804-4376-A200-0D045AF593B0}" destId="{8A23FD14-D871-4B33-8660-F2569F2E3146}" srcOrd="2" destOrd="0" parTransId="{22AA34EA-8948-471F-A560-1364648B43C9}" sibTransId="{B2D217A9-FD8D-46A5-891C-FD3DC3AA597E}"/>
    <dgm:cxn modelId="{8F5422D2-87EF-4517-99C0-67D2C5014C2F}" srcId="{8798E5AC-8804-4376-A200-0D045AF593B0}" destId="{9EA23449-A279-4341-B7F6-B5CD258894DD}" srcOrd="0" destOrd="0" parTransId="{D421178E-FACD-4056-8A01-C4CA78EBA59B}" sibTransId="{B4762FCB-3F7E-414E-8845-5EE7F9F90C2E}"/>
    <dgm:cxn modelId="{49753E86-27F6-4F22-A5EA-34C6DE3E17E4}" srcId="{9EA23449-A279-4341-B7F6-B5CD258894DD}" destId="{F455F93F-0AE6-436F-A85B-458876F953FA}" srcOrd="0" destOrd="0" parTransId="{DDFBD363-3993-4218-89E7-1D9D7112BDA3}" sibTransId="{35941C34-F2EE-450D-92CE-B9E9D2E532E5}"/>
    <dgm:cxn modelId="{55EDC341-A232-4AB9-B0FD-2D95AEE1D175}" type="presOf" srcId="{D7F4D094-9207-43D9-91B8-4FDE6871DE97}" destId="{5F0E9F71-BFC7-4B13-AB5B-07E90D41B4EE}" srcOrd="0" destOrd="0" presId="urn:microsoft.com/office/officeart/2005/8/layout/vList5"/>
    <dgm:cxn modelId="{65783E59-A1B4-4016-A609-AA9386544AB9}" srcId="{8798E5AC-8804-4376-A200-0D045AF593B0}" destId="{6A839D43-2E42-4872-A46C-77CB940CA534}" srcOrd="3" destOrd="0" parTransId="{628DFB7E-D9DD-4003-A376-0F320691B338}" sibTransId="{36D22D8B-28CE-4A21-8A7B-7FDB8B0E4CDC}"/>
    <dgm:cxn modelId="{05111F8C-D221-4DA9-8D10-C283814946BE}" type="presOf" srcId="{9D1FF86E-114E-486F-8C87-5CB45FD0730A}" destId="{09BD3C2C-BA27-4BD1-9B84-D8A46EBFB6BE}" srcOrd="0" destOrd="0" presId="urn:microsoft.com/office/officeart/2005/8/layout/vList5"/>
    <dgm:cxn modelId="{D458999B-FC91-407F-A0B3-2D53DF8DAA2F}" type="presOf" srcId="{6A839D43-2E42-4872-A46C-77CB940CA534}" destId="{F0987A4F-E8DC-4A2C-BBF1-5C9B8FF4145B}" srcOrd="0" destOrd="0" presId="urn:microsoft.com/office/officeart/2005/8/layout/vList5"/>
    <dgm:cxn modelId="{7DDB0D0F-C09F-4AC5-AB82-2DAF3BE4FE04}" type="presOf" srcId="{8A23FD14-D871-4B33-8660-F2569F2E3146}" destId="{FDE40D72-E480-4179-82A7-77C67C8C4100}" srcOrd="0" destOrd="0" presId="urn:microsoft.com/office/officeart/2005/8/layout/vList5"/>
    <dgm:cxn modelId="{E8A9DA42-CE7F-43C7-B7F7-393740EEEFAE}" srcId="{8798E5AC-8804-4376-A200-0D045AF593B0}" destId="{0051AF19-DE43-42CC-B356-44F6C63D83C7}" srcOrd="4" destOrd="0" parTransId="{33EC7FD0-E39C-4F6C-9240-9A053F5FBD08}" sibTransId="{60033A14-8F4F-4C52-A0F4-4ECA9597BADC}"/>
    <dgm:cxn modelId="{C7D16E0F-14BE-4C2D-8945-7D675FC40543}" type="presOf" srcId="{0F410A85-018A-4D33-86B4-C20E79CEFFED}" destId="{54687C6C-82A9-4F98-AA30-7FBF50278BC3}" srcOrd="0" destOrd="0" presId="urn:microsoft.com/office/officeart/2005/8/layout/vList5"/>
    <dgm:cxn modelId="{0657A4FA-8589-4FBC-B315-E3B519BAFBB1}" type="presOf" srcId="{9EA23449-A279-4341-B7F6-B5CD258894DD}" destId="{1135831E-D343-4CFC-BBED-A8B0161A233E}" srcOrd="0" destOrd="0" presId="urn:microsoft.com/office/officeart/2005/8/layout/vList5"/>
    <dgm:cxn modelId="{DFE7C932-35DC-45C2-90EB-4A23ED3F7A0D}" type="presOf" srcId="{0051AF19-DE43-42CC-B356-44F6C63D83C7}" destId="{87261DB7-707C-4AE4-A2A3-C4F80F6B7603}" srcOrd="0" destOrd="0" presId="urn:microsoft.com/office/officeart/2005/8/layout/vList5"/>
    <dgm:cxn modelId="{0D2CA769-30E7-432B-AE7B-E8B22C81ACF6}" srcId="{8A23FD14-D871-4B33-8660-F2569F2E3146}" destId="{13197DB9-93CC-4294-A53F-C1FDFAF17AA9}" srcOrd="0" destOrd="0" parTransId="{C5F75B5E-F9C1-41F8-B2C2-5B410ABAFAED}" sibTransId="{6A626B92-6EE8-4E33-8D35-09D129BD77F7}"/>
    <dgm:cxn modelId="{E0C70F85-9984-4D6E-9C61-49F7AF5AB34A}" type="presOf" srcId="{CECDDB80-4939-4D50-BC8F-22A18BB8AABE}" destId="{29345982-7705-47BD-AECE-77FADBF5D931}" srcOrd="0" destOrd="0" presId="urn:microsoft.com/office/officeart/2005/8/layout/vList5"/>
    <dgm:cxn modelId="{5CDA1D2D-18AA-4D00-9E32-E92C8ED88757}" srcId="{6A839D43-2E42-4872-A46C-77CB940CA534}" destId="{CECDDB80-4939-4D50-BC8F-22A18BB8AABE}" srcOrd="0" destOrd="0" parTransId="{55EDFA0D-B091-42C3-88B9-28C82C869A3A}" sibTransId="{F1A024F4-2274-497B-BF5E-FACDBC3DB0B5}"/>
    <dgm:cxn modelId="{E50A57C9-0185-463C-8B6D-E630F7BB0836}" srcId="{0051AF19-DE43-42CC-B356-44F6C63D83C7}" destId="{9D1FF86E-114E-486F-8C87-5CB45FD0730A}" srcOrd="0" destOrd="0" parTransId="{59274F6F-4980-43DD-B600-298B6774982E}" sibTransId="{11FFDBDF-555B-4142-B005-60CE002585DB}"/>
    <dgm:cxn modelId="{788F8BDD-A946-4ADB-BA4A-2C6466F02F89}" srcId="{8798E5AC-8804-4376-A200-0D045AF593B0}" destId="{D7F4D094-9207-43D9-91B8-4FDE6871DE97}" srcOrd="1" destOrd="0" parTransId="{0782FB71-D99B-43B4-9CCF-60B762399301}" sibTransId="{D3A85E8D-3A29-49B0-B847-3C326F57DCF0}"/>
    <dgm:cxn modelId="{DA6C4542-251B-4415-8C23-52D0E0FDA337}" type="presOf" srcId="{F455F93F-0AE6-436F-A85B-458876F953FA}" destId="{1A3E9059-FF51-4040-B03B-33B12B921940}" srcOrd="0" destOrd="0" presId="urn:microsoft.com/office/officeart/2005/8/layout/vList5"/>
    <dgm:cxn modelId="{BA16ABF5-836D-442E-9DD8-4EBA49727619}" type="presOf" srcId="{8798E5AC-8804-4376-A200-0D045AF593B0}" destId="{D7992BDE-9090-462C-8384-61AA4A93C8BD}" srcOrd="0" destOrd="0" presId="urn:microsoft.com/office/officeart/2005/8/layout/vList5"/>
    <dgm:cxn modelId="{E7B225CB-8375-46D3-B26E-5B5486993D1F}" type="presParOf" srcId="{D7992BDE-9090-462C-8384-61AA4A93C8BD}" destId="{635CD8E9-FA54-420D-973D-B9A25DC4BDFB}" srcOrd="0" destOrd="0" presId="urn:microsoft.com/office/officeart/2005/8/layout/vList5"/>
    <dgm:cxn modelId="{DC00C8E4-6341-4E86-ACB7-74F3315D786D}" type="presParOf" srcId="{635CD8E9-FA54-420D-973D-B9A25DC4BDFB}" destId="{1135831E-D343-4CFC-BBED-A8B0161A233E}" srcOrd="0" destOrd="0" presId="urn:microsoft.com/office/officeart/2005/8/layout/vList5"/>
    <dgm:cxn modelId="{3941F62C-1D60-45CD-83D9-D3080EAB3E89}" type="presParOf" srcId="{635CD8E9-FA54-420D-973D-B9A25DC4BDFB}" destId="{1A3E9059-FF51-4040-B03B-33B12B921940}" srcOrd="1" destOrd="0" presId="urn:microsoft.com/office/officeart/2005/8/layout/vList5"/>
    <dgm:cxn modelId="{C31D8B15-CEAD-4F65-82DC-7098A8E1B313}" type="presParOf" srcId="{D7992BDE-9090-462C-8384-61AA4A93C8BD}" destId="{B905C868-37FC-4B5E-8BE3-4E5F648867C5}" srcOrd="1" destOrd="0" presId="urn:microsoft.com/office/officeart/2005/8/layout/vList5"/>
    <dgm:cxn modelId="{F054F1C2-B33E-4D0C-B076-B15B5BC57C72}" type="presParOf" srcId="{D7992BDE-9090-462C-8384-61AA4A93C8BD}" destId="{3BC71C45-5736-4E0E-893F-1ADB941BA63D}" srcOrd="2" destOrd="0" presId="urn:microsoft.com/office/officeart/2005/8/layout/vList5"/>
    <dgm:cxn modelId="{B66F9ED1-41BF-4339-A5EF-BAB6E4843900}" type="presParOf" srcId="{3BC71C45-5736-4E0E-893F-1ADB941BA63D}" destId="{5F0E9F71-BFC7-4B13-AB5B-07E90D41B4EE}" srcOrd="0" destOrd="0" presId="urn:microsoft.com/office/officeart/2005/8/layout/vList5"/>
    <dgm:cxn modelId="{48FDE5B4-67AB-487D-BB88-AC2B5F00DCD1}" type="presParOf" srcId="{3BC71C45-5736-4E0E-893F-1ADB941BA63D}" destId="{54687C6C-82A9-4F98-AA30-7FBF50278BC3}" srcOrd="1" destOrd="0" presId="urn:microsoft.com/office/officeart/2005/8/layout/vList5"/>
    <dgm:cxn modelId="{28514F00-EDF8-447F-9F68-06C814DC1AF7}" type="presParOf" srcId="{D7992BDE-9090-462C-8384-61AA4A93C8BD}" destId="{42370C48-3093-481D-BDA9-BBCCEE3450C2}" srcOrd="3" destOrd="0" presId="urn:microsoft.com/office/officeart/2005/8/layout/vList5"/>
    <dgm:cxn modelId="{986575CF-91CF-437A-B9DB-B32222BBB1CC}" type="presParOf" srcId="{D7992BDE-9090-462C-8384-61AA4A93C8BD}" destId="{5E27BD0F-2188-4CBE-837D-D2A9D1DCC3AF}" srcOrd="4" destOrd="0" presId="urn:microsoft.com/office/officeart/2005/8/layout/vList5"/>
    <dgm:cxn modelId="{72E89811-13B1-45B7-AC05-C42CC1BC8CA2}" type="presParOf" srcId="{5E27BD0F-2188-4CBE-837D-D2A9D1DCC3AF}" destId="{FDE40D72-E480-4179-82A7-77C67C8C4100}" srcOrd="0" destOrd="0" presId="urn:microsoft.com/office/officeart/2005/8/layout/vList5"/>
    <dgm:cxn modelId="{E03C0034-6CEF-4820-8B26-6A88037ECB0F}" type="presParOf" srcId="{5E27BD0F-2188-4CBE-837D-D2A9D1DCC3AF}" destId="{B7E8B698-C835-4D48-820D-C0FDEE4CBD00}" srcOrd="1" destOrd="0" presId="urn:microsoft.com/office/officeart/2005/8/layout/vList5"/>
    <dgm:cxn modelId="{21F9206F-8998-475F-9E17-17CF53473098}" type="presParOf" srcId="{D7992BDE-9090-462C-8384-61AA4A93C8BD}" destId="{F6C980A7-C78C-4160-A235-7CB25EC41DFE}" srcOrd="5" destOrd="0" presId="urn:microsoft.com/office/officeart/2005/8/layout/vList5"/>
    <dgm:cxn modelId="{CB8B456E-9DEC-4A38-897B-14F83ED2E161}" type="presParOf" srcId="{D7992BDE-9090-462C-8384-61AA4A93C8BD}" destId="{8546013B-AA3C-4772-BA40-EEE7A0ADB4F4}" srcOrd="6" destOrd="0" presId="urn:microsoft.com/office/officeart/2005/8/layout/vList5"/>
    <dgm:cxn modelId="{FEF9D8F5-E918-440E-9D5B-0769CC75C87C}" type="presParOf" srcId="{8546013B-AA3C-4772-BA40-EEE7A0ADB4F4}" destId="{F0987A4F-E8DC-4A2C-BBF1-5C9B8FF4145B}" srcOrd="0" destOrd="0" presId="urn:microsoft.com/office/officeart/2005/8/layout/vList5"/>
    <dgm:cxn modelId="{50C05E93-51A0-4ECD-9523-F6EA1B4A31FF}" type="presParOf" srcId="{8546013B-AA3C-4772-BA40-EEE7A0ADB4F4}" destId="{29345982-7705-47BD-AECE-77FADBF5D931}" srcOrd="1" destOrd="0" presId="urn:microsoft.com/office/officeart/2005/8/layout/vList5"/>
    <dgm:cxn modelId="{7E824143-0F1B-4276-AFBD-21849A284979}" type="presParOf" srcId="{D7992BDE-9090-462C-8384-61AA4A93C8BD}" destId="{F84BE504-88B5-4E72-936C-CD2BE1487C43}" srcOrd="7" destOrd="0" presId="urn:microsoft.com/office/officeart/2005/8/layout/vList5"/>
    <dgm:cxn modelId="{8490A32B-E2D7-47E3-9EA6-476AD2A50DAE}" type="presParOf" srcId="{D7992BDE-9090-462C-8384-61AA4A93C8BD}" destId="{03E90700-B81A-4D0B-93A0-CFA45BB98D32}" srcOrd="8" destOrd="0" presId="urn:microsoft.com/office/officeart/2005/8/layout/vList5"/>
    <dgm:cxn modelId="{58163995-3453-45B2-82DF-D1135E333015}" type="presParOf" srcId="{03E90700-B81A-4D0B-93A0-CFA45BB98D32}" destId="{87261DB7-707C-4AE4-A2A3-C4F80F6B7603}" srcOrd="0" destOrd="0" presId="urn:microsoft.com/office/officeart/2005/8/layout/vList5"/>
    <dgm:cxn modelId="{ECDEFDCE-6183-4AB9-94B3-E4297D8B1F76}" type="presParOf" srcId="{03E90700-B81A-4D0B-93A0-CFA45BB98D32}" destId="{09BD3C2C-BA27-4BD1-9B84-D8A46EBFB6BE}"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EA4871A-18C3-4ED9-962F-6C1F0FB5C114}">
      <dsp:nvSpPr>
        <dsp:cNvPr id="0" name=""/>
        <dsp:cNvSpPr/>
      </dsp:nvSpPr>
      <dsp:spPr>
        <a:xfrm>
          <a:off x="0" y="-6832"/>
          <a:ext cx="1799127" cy="3137865"/>
        </a:xfrm>
        <a:prstGeom prst="roundRect">
          <a:avLst>
            <a:gd name="adj" fmla="val 5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perspectiveHeroicExtremeLeftFacing">
            <a:rot lat="449630" lon="1463207" rev="21343155"/>
          </a:camera>
          <a:lightRig rig="threeP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80010" bIns="0" numCol="1" spcCol="1270" anchor="t" anchorCtr="0">
          <a:noAutofit/>
        </a:bodyPr>
        <a:lstStyle/>
        <a:p>
          <a:pPr lvl="0" algn="l" defTabSz="800100">
            <a:lnSpc>
              <a:spcPct val="90000"/>
            </a:lnSpc>
            <a:spcBef>
              <a:spcPct val="0"/>
            </a:spcBef>
            <a:spcAft>
              <a:spcPct val="35000"/>
            </a:spcAft>
          </a:pPr>
          <a:r>
            <a:rPr lang="en-US" sz="1800" b="1" kern="1200" dirty="0" smtClean="0"/>
            <a:t>STUDENT TALK</a:t>
          </a:r>
          <a:endParaRPr lang="en-US" sz="1800" b="1" kern="1200" dirty="0"/>
        </a:p>
      </dsp:txBody>
      <dsp:txXfrm rot="16200000">
        <a:off x="-1106612" y="1099779"/>
        <a:ext cx="2573049" cy="359825"/>
      </dsp:txXfrm>
    </dsp:sp>
    <dsp:sp modelId="{1E908B3F-B34E-4266-968A-18B4FEFE7449}">
      <dsp:nvSpPr>
        <dsp:cNvPr id="0" name=""/>
        <dsp:cNvSpPr/>
      </dsp:nvSpPr>
      <dsp:spPr>
        <a:xfrm>
          <a:off x="359825" y="-6832"/>
          <a:ext cx="1340349" cy="3137865"/>
        </a:xfrm>
        <a:prstGeom prst="rect">
          <a:avLst/>
        </a:prstGeom>
        <a:noFill/>
        <a:ln>
          <a:noFill/>
        </a:ln>
        <a:effectLst>
          <a:outerShdw blurRad="50800" dist="20000" dir="5400000" rotWithShape="0">
            <a:srgbClr val="000000">
              <a:alpha val="42000"/>
            </a:srgbClr>
          </a:outerShdw>
        </a:effectLst>
        <a:scene3d>
          <a:camera prst="perspectiveHeroicExtremeLeftFacing">
            <a:rot lat="449630" lon="1463207" rev="21343155"/>
          </a:camera>
          <a:lightRig rig="threeP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endParaRPr lang="en-US" sz="1600" kern="1200" dirty="0"/>
        </a:p>
        <a:p>
          <a:pPr lvl="0" algn="l" defTabSz="711200">
            <a:lnSpc>
              <a:spcPct val="90000"/>
            </a:lnSpc>
            <a:spcBef>
              <a:spcPct val="0"/>
            </a:spcBef>
            <a:spcAft>
              <a:spcPct val="35000"/>
            </a:spcAft>
          </a:pPr>
          <a:r>
            <a:rPr lang="en-US" sz="1600" kern="1200" dirty="0" smtClean="0"/>
            <a:t>- Discussion boards</a:t>
          </a:r>
        </a:p>
        <a:p>
          <a:pPr lvl="0" algn="l" defTabSz="711200">
            <a:lnSpc>
              <a:spcPct val="90000"/>
            </a:lnSpc>
            <a:spcBef>
              <a:spcPct val="0"/>
            </a:spcBef>
            <a:spcAft>
              <a:spcPct val="35000"/>
            </a:spcAft>
          </a:pPr>
          <a:r>
            <a:rPr lang="en-US" sz="1600" kern="1200" dirty="0" smtClean="0"/>
            <a:t>- “Rate” your peers</a:t>
          </a:r>
          <a:endParaRPr lang="en-US" sz="1600" kern="1200" dirty="0"/>
        </a:p>
      </dsp:txBody>
      <dsp:txXfrm>
        <a:off x="359825" y="-6832"/>
        <a:ext cx="1340349" cy="3137865"/>
      </dsp:txXfrm>
    </dsp:sp>
    <dsp:sp modelId="{6E79A50F-355E-4EF0-B18B-637AC483C354}">
      <dsp:nvSpPr>
        <dsp:cNvPr id="0" name=""/>
        <dsp:cNvSpPr/>
      </dsp:nvSpPr>
      <dsp:spPr>
        <a:xfrm>
          <a:off x="1828799" y="-6832"/>
          <a:ext cx="1799127" cy="3137865"/>
        </a:xfrm>
        <a:prstGeom prst="roundRect">
          <a:avLst>
            <a:gd name="adj" fmla="val 5000"/>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perspectiveHeroicExtremeLeftFacing">
            <a:rot lat="449630" lon="1463207" rev="21343155"/>
          </a:camera>
          <a:lightRig rig="threeP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80010" bIns="0" numCol="1" spcCol="1270" anchor="t" anchorCtr="0">
          <a:noAutofit/>
        </a:bodyPr>
        <a:lstStyle/>
        <a:p>
          <a:pPr lvl="0" algn="l" defTabSz="800100">
            <a:lnSpc>
              <a:spcPct val="90000"/>
            </a:lnSpc>
            <a:spcBef>
              <a:spcPct val="0"/>
            </a:spcBef>
            <a:spcAft>
              <a:spcPct val="35000"/>
            </a:spcAft>
          </a:pPr>
          <a:r>
            <a:rPr lang="en-US" sz="1800" b="1" kern="1200" dirty="0" smtClean="0"/>
            <a:t>TEACHER INTERACTION</a:t>
          </a:r>
          <a:endParaRPr lang="en-US" sz="1800" b="1" kern="1200" dirty="0"/>
        </a:p>
      </dsp:txBody>
      <dsp:txXfrm rot="16200000">
        <a:off x="722187" y="1099779"/>
        <a:ext cx="2573049" cy="359825"/>
      </dsp:txXfrm>
    </dsp:sp>
    <dsp:sp modelId="{2FCEBD89-803E-4FA8-B54E-C1C277F4001E}">
      <dsp:nvSpPr>
        <dsp:cNvPr id="0" name=""/>
        <dsp:cNvSpPr/>
      </dsp:nvSpPr>
      <dsp:spPr>
        <a:xfrm rot="5400000">
          <a:off x="1805032" y="2538369"/>
          <a:ext cx="317407" cy="269869"/>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F209CE92-BCA1-47BC-B715-A6E694DFF5EC}">
      <dsp:nvSpPr>
        <dsp:cNvPr id="0" name=""/>
        <dsp:cNvSpPr/>
      </dsp:nvSpPr>
      <dsp:spPr>
        <a:xfrm>
          <a:off x="2188624" y="-6832"/>
          <a:ext cx="1340349" cy="3137865"/>
        </a:xfrm>
        <a:prstGeom prst="rect">
          <a:avLst/>
        </a:prstGeom>
        <a:noFill/>
        <a:ln>
          <a:noFill/>
        </a:ln>
        <a:effectLst>
          <a:outerShdw blurRad="50800" dist="20000" dir="5400000" rotWithShape="0">
            <a:srgbClr val="000000">
              <a:alpha val="42000"/>
            </a:srgbClr>
          </a:outerShdw>
        </a:effectLst>
        <a:scene3d>
          <a:camera prst="perspectiveHeroicExtremeLeftFacing">
            <a:rot lat="449630" lon="1463207" rev="21343155"/>
          </a:camera>
          <a:lightRig rig="threeP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endParaRPr lang="en-US" sz="1600" kern="1200" dirty="0" smtClean="0"/>
        </a:p>
        <a:p>
          <a:pPr lvl="0" algn="l" defTabSz="711200">
            <a:lnSpc>
              <a:spcPct val="90000"/>
            </a:lnSpc>
            <a:spcBef>
              <a:spcPct val="0"/>
            </a:spcBef>
            <a:spcAft>
              <a:spcPct val="35000"/>
            </a:spcAft>
          </a:pPr>
          <a:r>
            <a:rPr lang="en-US" sz="1600" kern="1200" dirty="0" smtClean="0"/>
            <a:t>- Discussion Board</a:t>
          </a:r>
        </a:p>
        <a:p>
          <a:pPr lvl="0" algn="l" defTabSz="711200">
            <a:lnSpc>
              <a:spcPct val="90000"/>
            </a:lnSpc>
            <a:spcBef>
              <a:spcPct val="0"/>
            </a:spcBef>
            <a:spcAft>
              <a:spcPct val="35000"/>
            </a:spcAft>
          </a:pPr>
          <a:r>
            <a:rPr lang="en-US" sz="1600" kern="1200" dirty="0" smtClean="0"/>
            <a:t>- LMS email address</a:t>
          </a:r>
        </a:p>
        <a:p>
          <a:pPr lvl="0" algn="l" defTabSz="711200">
            <a:lnSpc>
              <a:spcPct val="90000"/>
            </a:lnSpc>
            <a:spcBef>
              <a:spcPct val="0"/>
            </a:spcBef>
            <a:spcAft>
              <a:spcPct val="35000"/>
            </a:spcAft>
          </a:pPr>
          <a:r>
            <a:rPr lang="en-US" sz="1600" kern="1200" dirty="0" smtClean="0"/>
            <a:t>- Hybrid class</a:t>
          </a:r>
        </a:p>
        <a:p>
          <a:pPr lvl="0" algn="l" defTabSz="711200">
            <a:lnSpc>
              <a:spcPct val="90000"/>
            </a:lnSpc>
            <a:spcBef>
              <a:spcPct val="0"/>
            </a:spcBef>
            <a:spcAft>
              <a:spcPct val="35000"/>
            </a:spcAft>
          </a:pPr>
          <a:endParaRPr lang="en-US" sz="1600" kern="1200" dirty="0"/>
        </a:p>
      </dsp:txBody>
      <dsp:txXfrm>
        <a:off x="2188624" y="-6832"/>
        <a:ext cx="1340349" cy="3137865"/>
      </dsp:txXfrm>
    </dsp:sp>
    <dsp:sp modelId="{F95936CB-E052-4DB0-B0C1-E679C4F46138}">
      <dsp:nvSpPr>
        <dsp:cNvPr id="0" name=""/>
        <dsp:cNvSpPr/>
      </dsp:nvSpPr>
      <dsp:spPr>
        <a:xfrm>
          <a:off x="3642805" y="-6832"/>
          <a:ext cx="1799127" cy="3137865"/>
        </a:xfrm>
        <a:prstGeom prst="roundRect">
          <a:avLst>
            <a:gd name="adj" fmla="val 5000"/>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perspectiveHeroicExtremeLeftFacing">
            <a:rot lat="449630" lon="1463207" rev="21343155"/>
          </a:camera>
          <a:lightRig rig="threeP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80010" bIns="0" numCol="1" spcCol="1270" anchor="t" anchorCtr="0">
          <a:noAutofit/>
        </a:bodyPr>
        <a:lstStyle/>
        <a:p>
          <a:pPr lvl="0" algn="l" defTabSz="800100">
            <a:lnSpc>
              <a:spcPct val="90000"/>
            </a:lnSpc>
            <a:spcBef>
              <a:spcPct val="0"/>
            </a:spcBef>
            <a:spcAft>
              <a:spcPct val="35000"/>
            </a:spcAft>
          </a:pPr>
          <a:r>
            <a:rPr lang="en-US" sz="1800" b="1" kern="1200" dirty="0" smtClean="0"/>
            <a:t>WEAKNESSES</a:t>
          </a:r>
          <a:endParaRPr lang="en-US" sz="1800" b="1" kern="1200" dirty="0"/>
        </a:p>
      </dsp:txBody>
      <dsp:txXfrm rot="16200000">
        <a:off x="2536193" y="1099779"/>
        <a:ext cx="2573049" cy="359825"/>
      </dsp:txXfrm>
    </dsp:sp>
    <dsp:sp modelId="{BEFFED61-16F3-4FC5-BE37-C648E2DC1146}">
      <dsp:nvSpPr>
        <dsp:cNvPr id="0" name=""/>
        <dsp:cNvSpPr/>
      </dsp:nvSpPr>
      <dsp:spPr>
        <a:xfrm rot="5400000">
          <a:off x="3620688" y="2575744"/>
          <a:ext cx="317407" cy="269869"/>
        </a:xfrm>
        <a:prstGeom prst="flowChartExtra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203E47AD-BC8E-4A29-99EE-53B7880A674A}">
      <dsp:nvSpPr>
        <dsp:cNvPr id="0" name=""/>
        <dsp:cNvSpPr/>
      </dsp:nvSpPr>
      <dsp:spPr>
        <a:xfrm>
          <a:off x="4002631" y="-6832"/>
          <a:ext cx="1340349" cy="3137865"/>
        </a:xfrm>
        <a:prstGeom prst="rect">
          <a:avLst/>
        </a:prstGeom>
        <a:noFill/>
        <a:ln>
          <a:noFill/>
        </a:ln>
        <a:effectLst>
          <a:outerShdw blurRad="50800" dist="20000" dir="5400000" rotWithShape="0">
            <a:srgbClr val="000000">
              <a:alpha val="42000"/>
            </a:srgbClr>
          </a:outerShdw>
        </a:effectLst>
        <a:scene3d>
          <a:camera prst="perspectiveHeroicExtremeLeftFacing">
            <a:rot lat="449630" lon="1463207" rev="21343155"/>
          </a:camera>
          <a:lightRig rig="threeP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endParaRPr lang="en-US" sz="1600" kern="1200" dirty="0"/>
        </a:p>
        <a:p>
          <a:pPr lvl="0" algn="l" defTabSz="711200">
            <a:lnSpc>
              <a:spcPct val="90000"/>
            </a:lnSpc>
            <a:spcBef>
              <a:spcPct val="0"/>
            </a:spcBef>
            <a:spcAft>
              <a:spcPct val="35000"/>
            </a:spcAft>
          </a:pPr>
          <a:r>
            <a:rPr lang="en-US" sz="1600" kern="1200" dirty="0" smtClean="0"/>
            <a:t>- No syllabus</a:t>
          </a:r>
        </a:p>
        <a:p>
          <a:pPr lvl="0" algn="l" defTabSz="711200">
            <a:lnSpc>
              <a:spcPct val="90000"/>
            </a:lnSpc>
            <a:spcBef>
              <a:spcPct val="0"/>
            </a:spcBef>
            <a:spcAft>
              <a:spcPct val="35000"/>
            </a:spcAft>
          </a:pPr>
          <a:r>
            <a:rPr lang="en-US" sz="1600" kern="1200" dirty="0" smtClean="0"/>
            <a:t>- Missing assignments</a:t>
          </a:r>
        </a:p>
        <a:p>
          <a:pPr lvl="0" algn="l" defTabSz="711200">
            <a:lnSpc>
              <a:spcPct val="90000"/>
            </a:lnSpc>
            <a:spcBef>
              <a:spcPct val="0"/>
            </a:spcBef>
            <a:spcAft>
              <a:spcPct val="35000"/>
            </a:spcAft>
          </a:pPr>
          <a:r>
            <a:rPr lang="en-US" sz="1600" kern="1200" dirty="0" smtClean="0"/>
            <a:t>- Missing tasks</a:t>
          </a:r>
        </a:p>
        <a:p>
          <a:pPr lvl="0" algn="l" defTabSz="711200">
            <a:lnSpc>
              <a:spcPct val="90000"/>
            </a:lnSpc>
            <a:spcBef>
              <a:spcPct val="0"/>
            </a:spcBef>
            <a:spcAft>
              <a:spcPct val="35000"/>
            </a:spcAft>
          </a:pPr>
          <a:r>
            <a:rPr lang="en-US" sz="1600" kern="1200" dirty="0" smtClean="0"/>
            <a:t>- Typos</a:t>
          </a:r>
          <a:endParaRPr lang="en-US" sz="1600" kern="1200" dirty="0"/>
        </a:p>
      </dsp:txBody>
      <dsp:txXfrm>
        <a:off x="4002631" y="-6832"/>
        <a:ext cx="1340349" cy="3137865"/>
      </dsp:txXfrm>
    </dsp:sp>
    <dsp:sp modelId="{9E50F859-9B18-402E-94A7-8BECAD65F9D4}">
      <dsp:nvSpPr>
        <dsp:cNvPr id="0" name=""/>
        <dsp:cNvSpPr/>
      </dsp:nvSpPr>
      <dsp:spPr>
        <a:xfrm>
          <a:off x="5410196" y="-6832"/>
          <a:ext cx="1799127" cy="3137865"/>
        </a:xfrm>
        <a:prstGeom prst="roundRect">
          <a:avLst>
            <a:gd name="adj" fmla="val 5000"/>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76200" dir="18900000" sy="23000" kx="-1200000" algn="bl" rotWithShape="0">
            <a:prstClr val="black">
              <a:alpha val="20000"/>
            </a:prstClr>
          </a:outerShdw>
        </a:effectLst>
        <a:scene3d>
          <a:camera prst="perspectiveHeroicExtremeLeftFacing">
            <a:rot lat="449630" lon="1463207" rev="21343155"/>
          </a:camera>
          <a:lightRig rig="threeP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80010" bIns="0" numCol="1" spcCol="1270" anchor="t" anchorCtr="0">
          <a:noAutofit/>
        </a:bodyPr>
        <a:lstStyle/>
        <a:p>
          <a:pPr lvl="0" algn="l" defTabSz="800100">
            <a:lnSpc>
              <a:spcPct val="90000"/>
            </a:lnSpc>
            <a:spcBef>
              <a:spcPct val="0"/>
            </a:spcBef>
            <a:spcAft>
              <a:spcPct val="35000"/>
            </a:spcAft>
          </a:pPr>
          <a:r>
            <a:rPr lang="en-US" sz="1800" b="1" kern="1200" dirty="0" smtClean="0"/>
            <a:t>STRENGTH</a:t>
          </a:r>
          <a:endParaRPr lang="en-US" sz="1800" b="1" kern="1200" dirty="0"/>
        </a:p>
      </dsp:txBody>
      <dsp:txXfrm rot="16200000">
        <a:off x="4303584" y="1099779"/>
        <a:ext cx="2573049" cy="359825"/>
      </dsp:txXfrm>
    </dsp:sp>
    <dsp:sp modelId="{60B9BE92-737D-4659-A8BE-C0975314E9C3}">
      <dsp:nvSpPr>
        <dsp:cNvPr id="0" name=""/>
        <dsp:cNvSpPr/>
      </dsp:nvSpPr>
      <dsp:spPr>
        <a:xfrm rot="5400000">
          <a:off x="5357479" y="2552399"/>
          <a:ext cx="317407" cy="269869"/>
        </a:xfrm>
        <a:prstGeom prst="flowChartExtra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B4627E20-3D60-4B5E-81FE-5566C4C3043F}">
      <dsp:nvSpPr>
        <dsp:cNvPr id="0" name=""/>
        <dsp:cNvSpPr/>
      </dsp:nvSpPr>
      <dsp:spPr>
        <a:xfrm>
          <a:off x="5770021" y="-6832"/>
          <a:ext cx="1340349" cy="3137865"/>
        </a:xfrm>
        <a:prstGeom prst="rect">
          <a:avLst/>
        </a:prstGeom>
        <a:noFill/>
        <a:ln>
          <a:noFill/>
        </a:ln>
        <a:effectLst>
          <a:outerShdw blurRad="50800" dist="20000" dir="5400000" rotWithShape="0">
            <a:srgbClr val="000000">
              <a:alpha val="42000"/>
            </a:srgbClr>
          </a:outerShdw>
        </a:effectLst>
        <a:scene3d>
          <a:camera prst="perspectiveHeroicExtremeLeftFacing">
            <a:rot lat="449630" lon="1463207" rev="21343155"/>
          </a:camera>
          <a:lightRig rig="threeP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endParaRPr lang="en-US" sz="1600" kern="1200" dirty="0"/>
        </a:p>
        <a:p>
          <a:pPr lvl="0" algn="l" defTabSz="711200">
            <a:lnSpc>
              <a:spcPct val="90000"/>
            </a:lnSpc>
            <a:spcBef>
              <a:spcPct val="0"/>
            </a:spcBef>
            <a:spcAft>
              <a:spcPct val="35000"/>
            </a:spcAft>
          </a:pPr>
          <a:r>
            <a:rPr lang="en-US" sz="1600" kern="1200" dirty="0" smtClean="0"/>
            <a:t>- Creatively designed</a:t>
          </a:r>
        </a:p>
        <a:p>
          <a:pPr lvl="0" algn="l" defTabSz="711200">
            <a:lnSpc>
              <a:spcPct val="90000"/>
            </a:lnSpc>
            <a:spcBef>
              <a:spcPct val="0"/>
            </a:spcBef>
            <a:spcAft>
              <a:spcPct val="35000"/>
            </a:spcAft>
          </a:pPr>
          <a:r>
            <a:rPr lang="en-US" sz="1600" kern="1200" dirty="0" smtClean="0"/>
            <a:t>- Good use of LMS</a:t>
          </a:r>
        </a:p>
        <a:p>
          <a:pPr lvl="0" algn="l" defTabSz="711200">
            <a:lnSpc>
              <a:spcPct val="90000"/>
            </a:lnSpc>
            <a:spcBef>
              <a:spcPct val="0"/>
            </a:spcBef>
            <a:spcAft>
              <a:spcPct val="35000"/>
            </a:spcAft>
          </a:pPr>
          <a:r>
            <a:rPr lang="en-US" sz="1600" kern="1200" dirty="0" smtClean="0"/>
            <a:t>- Excellent lesson objectives</a:t>
          </a:r>
        </a:p>
        <a:p>
          <a:pPr lvl="0" algn="l" defTabSz="711200">
            <a:lnSpc>
              <a:spcPct val="90000"/>
            </a:lnSpc>
            <a:spcBef>
              <a:spcPct val="0"/>
            </a:spcBef>
            <a:spcAft>
              <a:spcPct val="35000"/>
            </a:spcAft>
          </a:pPr>
          <a:r>
            <a:rPr lang="en-US" sz="1600" kern="1200" dirty="0" smtClean="0"/>
            <a:t>- Relevant assignments</a:t>
          </a:r>
        </a:p>
        <a:p>
          <a:pPr lvl="0" algn="l" defTabSz="711200">
            <a:lnSpc>
              <a:spcPct val="90000"/>
            </a:lnSpc>
            <a:spcBef>
              <a:spcPct val="0"/>
            </a:spcBef>
            <a:spcAft>
              <a:spcPct val="35000"/>
            </a:spcAft>
          </a:pPr>
          <a:endParaRPr lang="en-US" sz="1600" kern="1200" dirty="0"/>
        </a:p>
      </dsp:txBody>
      <dsp:txXfrm>
        <a:off x="5770021" y="-6832"/>
        <a:ext cx="1340349" cy="313786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D47DA1-DFC8-4906-B920-C0935D608990}">
      <dsp:nvSpPr>
        <dsp:cNvPr id="0" name=""/>
        <dsp:cNvSpPr/>
      </dsp:nvSpPr>
      <dsp:spPr>
        <a:xfrm flipV="1">
          <a:off x="1485899" y="0"/>
          <a:ext cx="4572000" cy="4572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617F01-E386-40A8-B410-A33F322DF477}">
      <dsp:nvSpPr>
        <dsp:cNvPr id="0" name=""/>
        <dsp:cNvSpPr/>
      </dsp:nvSpPr>
      <dsp:spPr>
        <a:xfrm>
          <a:off x="3771900" y="457646"/>
          <a:ext cx="2971800" cy="81260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Text</a:t>
          </a:r>
          <a:endParaRPr lang="en-US" sz="3300" kern="1200" dirty="0"/>
        </a:p>
      </dsp:txBody>
      <dsp:txXfrm>
        <a:off x="3771900" y="457646"/>
        <a:ext cx="2971800" cy="812601"/>
      </dsp:txXfrm>
    </dsp:sp>
    <dsp:sp modelId="{0FF4C811-DA62-4E83-A53A-3D4E471B319A}">
      <dsp:nvSpPr>
        <dsp:cNvPr id="0" name=""/>
        <dsp:cNvSpPr/>
      </dsp:nvSpPr>
      <dsp:spPr>
        <a:xfrm>
          <a:off x="3771900" y="1371823"/>
          <a:ext cx="2971800" cy="81260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Text</a:t>
          </a:r>
          <a:endParaRPr lang="en-US" sz="3300" kern="1200" dirty="0"/>
        </a:p>
      </dsp:txBody>
      <dsp:txXfrm>
        <a:off x="3771900" y="1371823"/>
        <a:ext cx="2971800" cy="812601"/>
      </dsp:txXfrm>
    </dsp:sp>
    <dsp:sp modelId="{C69A1388-3A7F-4A7D-92CE-475FC16BF27C}">
      <dsp:nvSpPr>
        <dsp:cNvPr id="0" name=""/>
        <dsp:cNvSpPr/>
      </dsp:nvSpPr>
      <dsp:spPr>
        <a:xfrm>
          <a:off x="3771900" y="2286000"/>
          <a:ext cx="2971800" cy="81260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Text</a:t>
          </a:r>
          <a:endParaRPr lang="en-US" sz="3300" kern="1200" dirty="0"/>
        </a:p>
      </dsp:txBody>
      <dsp:txXfrm>
        <a:off x="3771900" y="2286000"/>
        <a:ext cx="2971800" cy="812601"/>
      </dsp:txXfrm>
    </dsp:sp>
    <dsp:sp modelId="{8E3E0F14-986D-4E1A-8CCE-EF2ADEAF4292}">
      <dsp:nvSpPr>
        <dsp:cNvPr id="0" name=""/>
        <dsp:cNvSpPr/>
      </dsp:nvSpPr>
      <dsp:spPr>
        <a:xfrm>
          <a:off x="3771900" y="3200176"/>
          <a:ext cx="2971800" cy="81260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Text</a:t>
          </a:r>
          <a:endParaRPr lang="en-US" sz="3300" kern="1200" dirty="0"/>
        </a:p>
      </dsp:txBody>
      <dsp:txXfrm>
        <a:off x="3771900" y="3200176"/>
        <a:ext cx="2971800" cy="812601"/>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429A89-5447-469D-97D9-ABE943D7706C}">
      <dsp:nvSpPr>
        <dsp:cNvPr id="0" name=""/>
        <dsp:cNvSpPr/>
      </dsp:nvSpPr>
      <dsp:spPr>
        <a:xfrm rot="16200000">
          <a:off x="476249" y="-495298"/>
          <a:ext cx="3429000" cy="4381500"/>
        </a:xfrm>
        <a:prstGeom prst="round1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en-US" sz="2800" u="sng" kern="1200" dirty="0" smtClean="0">
            <a:latin typeface="Times New Roman" pitchFamily="18" charset="0"/>
            <a:cs typeface="Times New Roman" pitchFamily="18" charset="0"/>
          </a:endParaRPr>
        </a:p>
        <a:p>
          <a:pPr lvl="0" algn="ctr" defTabSz="1244600">
            <a:lnSpc>
              <a:spcPct val="90000"/>
            </a:lnSpc>
            <a:spcBef>
              <a:spcPct val="0"/>
            </a:spcBef>
            <a:spcAft>
              <a:spcPct val="35000"/>
            </a:spcAft>
          </a:pPr>
          <a:r>
            <a:rPr lang="en-US" sz="2800" b="1" u="sng" kern="1200" dirty="0" smtClean="0">
              <a:latin typeface="Times New Roman" pitchFamily="18" charset="0"/>
              <a:cs typeface="Times New Roman" pitchFamily="18" charset="0"/>
            </a:rPr>
            <a:t>Strengths</a:t>
          </a:r>
        </a:p>
        <a:p>
          <a:pPr lvl="0" algn="ctr" defTabSz="1244600">
            <a:lnSpc>
              <a:spcPct val="90000"/>
            </a:lnSpc>
            <a:spcBef>
              <a:spcPct val="0"/>
            </a:spcBef>
            <a:spcAft>
              <a:spcPct val="35000"/>
            </a:spcAft>
          </a:pPr>
          <a:r>
            <a:rPr lang="en-US" sz="2400" u="none" kern="1200" dirty="0" smtClean="0">
              <a:latin typeface="Times New Roman" pitchFamily="18" charset="0"/>
              <a:cs typeface="Times New Roman" pitchFamily="18" charset="0"/>
            </a:rPr>
            <a:t>1. Students are assessed at a variety of levels</a:t>
          </a:r>
        </a:p>
        <a:p>
          <a:pPr lvl="0" algn="ctr" defTabSz="1244600">
            <a:lnSpc>
              <a:spcPct val="90000"/>
            </a:lnSpc>
            <a:spcBef>
              <a:spcPct val="0"/>
            </a:spcBef>
            <a:spcAft>
              <a:spcPct val="35000"/>
            </a:spcAft>
          </a:pPr>
          <a:r>
            <a:rPr lang="en-US" sz="2400" u="none" kern="1200" dirty="0" smtClean="0">
              <a:latin typeface="Times New Roman" pitchFamily="18" charset="0"/>
              <a:cs typeface="Times New Roman" pitchFamily="18" charset="0"/>
            </a:rPr>
            <a:t>2. Evaluations are outlined in course goals and standards</a:t>
          </a:r>
        </a:p>
        <a:p>
          <a:pPr lvl="0" algn="ctr" defTabSz="1244600">
            <a:lnSpc>
              <a:spcPct val="90000"/>
            </a:lnSpc>
            <a:spcBef>
              <a:spcPct val="0"/>
            </a:spcBef>
            <a:spcAft>
              <a:spcPct val="35000"/>
            </a:spcAft>
          </a:pPr>
          <a:r>
            <a:rPr lang="en-US" sz="2400" u="none" kern="1200" dirty="0" smtClean="0">
              <a:latin typeface="Times New Roman" pitchFamily="18" charset="0"/>
              <a:cs typeface="Times New Roman" pitchFamily="18" charset="0"/>
            </a:rPr>
            <a:t>3.  Age and level appropriate</a:t>
          </a:r>
          <a:endParaRPr lang="en-US" sz="2400" u="none" kern="1200" dirty="0">
            <a:latin typeface="Times New Roman" pitchFamily="18" charset="0"/>
            <a:cs typeface="Times New Roman" pitchFamily="18" charset="0"/>
          </a:endParaRPr>
        </a:p>
      </dsp:txBody>
      <dsp:txXfrm rot="16200000">
        <a:off x="904874" y="-923923"/>
        <a:ext cx="2571750" cy="4381500"/>
      </dsp:txXfrm>
    </dsp:sp>
    <dsp:sp modelId="{121B7424-531C-46AA-918B-355876179DF1}">
      <dsp:nvSpPr>
        <dsp:cNvPr id="0" name=""/>
        <dsp:cNvSpPr/>
      </dsp:nvSpPr>
      <dsp:spPr>
        <a:xfrm>
          <a:off x="4381500" y="-19048"/>
          <a:ext cx="4381500" cy="3429000"/>
        </a:xfrm>
        <a:prstGeom prst="round1Rect">
          <a:avLst/>
        </a:prstGeom>
        <a:gradFill rotWithShape="0">
          <a:gsLst>
            <a:gs pos="0">
              <a:schemeClr val="accent3">
                <a:hueOff val="-4601200"/>
                <a:satOff val="-12128"/>
                <a:lumOff val="-3137"/>
                <a:alphaOff val="0"/>
                <a:shade val="63000"/>
                <a:satMod val="165000"/>
              </a:schemeClr>
            </a:gs>
            <a:gs pos="30000">
              <a:schemeClr val="accent3">
                <a:hueOff val="-4601200"/>
                <a:satOff val="-12128"/>
                <a:lumOff val="-3137"/>
                <a:alphaOff val="0"/>
                <a:shade val="58000"/>
                <a:satMod val="165000"/>
              </a:schemeClr>
            </a:gs>
            <a:gs pos="75000">
              <a:schemeClr val="accent3">
                <a:hueOff val="-4601200"/>
                <a:satOff val="-12128"/>
                <a:lumOff val="-3137"/>
                <a:alphaOff val="0"/>
                <a:shade val="30000"/>
                <a:satMod val="175000"/>
              </a:schemeClr>
            </a:gs>
            <a:gs pos="100000">
              <a:schemeClr val="accent3">
                <a:hueOff val="-4601200"/>
                <a:satOff val="-12128"/>
                <a:lumOff val="-3137"/>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en-US" sz="2800" u="sng" kern="1200" dirty="0" smtClean="0">
            <a:latin typeface="Times New Roman" pitchFamily="18" charset="0"/>
            <a:cs typeface="Times New Roman" pitchFamily="18" charset="0"/>
          </a:endParaRPr>
        </a:p>
        <a:p>
          <a:pPr lvl="0" algn="ctr" defTabSz="1244600">
            <a:lnSpc>
              <a:spcPct val="90000"/>
            </a:lnSpc>
            <a:spcBef>
              <a:spcPct val="0"/>
            </a:spcBef>
            <a:spcAft>
              <a:spcPct val="35000"/>
            </a:spcAft>
          </a:pPr>
          <a:r>
            <a:rPr lang="en-US" sz="2800" b="1" u="sng" kern="1200" dirty="0" smtClean="0">
              <a:latin typeface="Times New Roman" pitchFamily="18" charset="0"/>
              <a:cs typeface="Times New Roman" pitchFamily="18" charset="0"/>
            </a:rPr>
            <a:t>Weaknesses</a:t>
          </a:r>
        </a:p>
        <a:p>
          <a:pPr lvl="0" algn="ctr" defTabSz="1244600">
            <a:lnSpc>
              <a:spcPct val="90000"/>
            </a:lnSpc>
            <a:spcBef>
              <a:spcPct val="0"/>
            </a:spcBef>
            <a:spcAft>
              <a:spcPct val="35000"/>
            </a:spcAft>
          </a:pPr>
          <a:r>
            <a:rPr lang="en-US" sz="1800" u="none" kern="1200" dirty="0" smtClean="0">
              <a:latin typeface="Times New Roman" pitchFamily="18" charset="0"/>
              <a:cs typeface="Times New Roman" pitchFamily="18" charset="0"/>
            </a:rPr>
            <a:t>1. A r</a:t>
          </a:r>
          <a:r>
            <a:rPr lang="en-US" sz="2400" u="none" kern="1200" dirty="0" smtClean="0">
              <a:solidFill>
                <a:schemeClr val="tx1"/>
              </a:solidFill>
              <a:latin typeface="Times New Roman" pitchFamily="18" charset="0"/>
              <a:ea typeface="+mn-ea"/>
              <a:cs typeface="Times New Roman" pitchFamily="18" charset="0"/>
            </a:rPr>
            <a:t>ubric is needed for some  assessments</a:t>
          </a:r>
          <a:endParaRPr lang="en-US" sz="2400" u="none" kern="1200" dirty="0" smtClean="0">
            <a:latin typeface="Times New Roman" pitchFamily="18" charset="0"/>
            <a:cs typeface="Times New Roman" pitchFamily="18" charset="0"/>
          </a:endParaRPr>
        </a:p>
        <a:p>
          <a:pPr lvl="0" algn="ctr" defTabSz="1244600">
            <a:lnSpc>
              <a:spcPct val="90000"/>
            </a:lnSpc>
            <a:spcBef>
              <a:spcPct val="0"/>
            </a:spcBef>
            <a:spcAft>
              <a:spcPct val="35000"/>
            </a:spcAft>
          </a:pPr>
          <a:r>
            <a:rPr lang="en-US" sz="1800" u="none" kern="1200" dirty="0" smtClean="0">
              <a:latin typeface="Times New Roman" pitchFamily="18" charset="0"/>
              <a:cs typeface="Times New Roman" pitchFamily="18" charset="0"/>
            </a:rPr>
            <a:t>2. </a:t>
          </a:r>
          <a:r>
            <a:rPr lang="en-US" sz="2400" kern="1200" dirty="0" smtClean="0">
              <a:solidFill>
                <a:schemeClr val="tx1"/>
              </a:solidFill>
              <a:latin typeface="Times New Roman" pitchFamily="18" charset="0"/>
              <a:ea typeface="+mn-ea"/>
              <a:cs typeface="Times New Roman" pitchFamily="18" charset="0"/>
            </a:rPr>
            <a:t>Make sure all modules are continuous in design and assessment. </a:t>
          </a:r>
          <a:endParaRPr lang="en-US" sz="2400" u="none" kern="1200" dirty="0">
            <a:latin typeface="Times New Roman" pitchFamily="18" charset="0"/>
            <a:cs typeface="Times New Roman" pitchFamily="18" charset="0"/>
          </a:endParaRPr>
        </a:p>
      </dsp:txBody>
      <dsp:txXfrm>
        <a:off x="4381500" y="-19048"/>
        <a:ext cx="4381500" cy="2571750"/>
      </dsp:txXfrm>
    </dsp:sp>
    <dsp:sp modelId="{FA268D31-2A7F-48CD-AFD8-493D2DA0954B}">
      <dsp:nvSpPr>
        <dsp:cNvPr id="0" name=""/>
        <dsp:cNvSpPr/>
      </dsp:nvSpPr>
      <dsp:spPr>
        <a:xfrm rot="10800000">
          <a:off x="0" y="3456929"/>
          <a:ext cx="4381500" cy="3335045"/>
        </a:xfrm>
        <a:prstGeom prst="round1Rect">
          <a:avLst/>
        </a:prstGeom>
        <a:gradFill rotWithShape="0">
          <a:gsLst>
            <a:gs pos="0">
              <a:schemeClr val="accent3">
                <a:hueOff val="-9202399"/>
                <a:satOff val="-24257"/>
                <a:lumOff val="-6275"/>
                <a:alphaOff val="0"/>
                <a:shade val="63000"/>
                <a:satMod val="165000"/>
              </a:schemeClr>
            </a:gs>
            <a:gs pos="30000">
              <a:schemeClr val="accent3">
                <a:hueOff val="-9202399"/>
                <a:satOff val="-24257"/>
                <a:lumOff val="-6275"/>
                <a:alphaOff val="0"/>
                <a:shade val="58000"/>
                <a:satMod val="165000"/>
              </a:schemeClr>
            </a:gs>
            <a:gs pos="75000">
              <a:schemeClr val="accent3">
                <a:hueOff val="-9202399"/>
                <a:satOff val="-24257"/>
                <a:lumOff val="-6275"/>
                <a:alphaOff val="0"/>
                <a:shade val="30000"/>
                <a:satMod val="175000"/>
              </a:schemeClr>
            </a:gs>
            <a:gs pos="100000">
              <a:schemeClr val="accent3">
                <a:hueOff val="-9202399"/>
                <a:satOff val="-24257"/>
                <a:lumOff val="-6275"/>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1" u="sng" kern="1200" dirty="0" smtClean="0">
              <a:latin typeface="Times New Roman" pitchFamily="18" charset="0"/>
              <a:cs typeface="Times New Roman" pitchFamily="18" charset="0"/>
            </a:rPr>
            <a:t>Recommendations</a:t>
          </a:r>
        </a:p>
        <a:p>
          <a:pPr lvl="0" algn="ctr" defTabSz="1244600">
            <a:lnSpc>
              <a:spcPct val="90000"/>
            </a:lnSpc>
            <a:spcBef>
              <a:spcPct val="0"/>
            </a:spcBef>
            <a:spcAft>
              <a:spcPct val="35000"/>
            </a:spcAft>
          </a:pPr>
          <a:r>
            <a:rPr lang="en-US" sz="2800" b="0" u="none" kern="1200" dirty="0" smtClean="0">
              <a:latin typeface="Times New Roman" pitchFamily="18" charset="0"/>
              <a:cs typeface="Times New Roman" pitchFamily="18" charset="0"/>
            </a:rPr>
            <a:t>1</a:t>
          </a:r>
          <a:r>
            <a:rPr lang="en-US" sz="2800" b="1" u="none" kern="1200" dirty="0" smtClean="0">
              <a:latin typeface="Times New Roman" pitchFamily="18" charset="0"/>
              <a:cs typeface="Times New Roman" pitchFamily="18" charset="0"/>
            </a:rPr>
            <a:t>. </a:t>
          </a:r>
          <a:r>
            <a:rPr lang="en-US" sz="2400" kern="1200" dirty="0" smtClean="0">
              <a:solidFill>
                <a:schemeClr val="tx1"/>
              </a:solidFill>
              <a:latin typeface="Times New Roman" pitchFamily="18" charset="0"/>
              <a:ea typeface="+mn-ea"/>
              <a:cs typeface="Times New Roman" pitchFamily="18" charset="0"/>
            </a:rPr>
            <a:t>Ongoing and frequent assessments need to be implemented in every module. </a:t>
          </a:r>
        </a:p>
        <a:p>
          <a:pPr lvl="0" algn="ctr" defTabSz="1244600">
            <a:lnSpc>
              <a:spcPct val="90000"/>
            </a:lnSpc>
            <a:spcBef>
              <a:spcPct val="0"/>
            </a:spcBef>
            <a:spcAft>
              <a:spcPct val="35000"/>
            </a:spcAft>
          </a:pPr>
          <a:r>
            <a:rPr lang="en-US" sz="2400" b="1" u="none" kern="1200" dirty="0" smtClean="0">
              <a:solidFill>
                <a:schemeClr val="tx1"/>
              </a:solidFill>
              <a:latin typeface="Times New Roman" pitchFamily="18" charset="0"/>
              <a:ea typeface="+mn-ea"/>
              <a:cs typeface="Times New Roman" pitchFamily="18" charset="0"/>
            </a:rPr>
            <a:t>2.  </a:t>
          </a:r>
          <a:r>
            <a:rPr lang="en-US" sz="2400" b="0" u="none" kern="1200" dirty="0" smtClean="0">
              <a:solidFill>
                <a:schemeClr val="tx1"/>
              </a:solidFill>
              <a:latin typeface="Times New Roman" pitchFamily="18" charset="0"/>
              <a:ea typeface="+mn-ea"/>
              <a:cs typeface="Times New Roman" pitchFamily="18" charset="0"/>
            </a:rPr>
            <a:t>I</a:t>
          </a:r>
          <a:r>
            <a:rPr lang="en-US" sz="2400" kern="1200" dirty="0" smtClean="0">
              <a:solidFill>
                <a:schemeClr val="tx1"/>
              </a:solidFill>
              <a:latin typeface="Times New Roman" pitchFamily="18" charset="0"/>
              <a:ea typeface="+mn-ea"/>
              <a:cs typeface="Times New Roman" pitchFamily="18" charset="0"/>
            </a:rPr>
            <a:t>nclude a group final project including all learned goals and standards as an assessment.</a:t>
          </a:r>
          <a:endParaRPr lang="en-US" sz="2400" b="1" u="sng" kern="1200" dirty="0" smtClean="0">
            <a:latin typeface="Times New Roman" pitchFamily="18" charset="0"/>
            <a:cs typeface="Times New Roman" pitchFamily="18" charset="0"/>
          </a:endParaRPr>
        </a:p>
        <a:p>
          <a:pPr lvl="0" algn="ctr" defTabSz="1244600">
            <a:lnSpc>
              <a:spcPct val="90000"/>
            </a:lnSpc>
            <a:spcBef>
              <a:spcPct val="0"/>
            </a:spcBef>
            <a:spcAft>
              <a:spcPct val="35000"/>
            </a:spcAft>
          </a:pPr>
          <a:endParaRPr lang="en-US" sz="2800" b="0" u="none" kern="1200" dirty="0" smtClean="0">
            <a:latin typeface="Times New Roman" pitchFamily="18" charset="0"/>
            <a:cs typeface="Times New Roman" pitchFamily="18" charset="0"/>
          </a:endParaRPr>
        </a:p>
        <a:p>
          <a:pPr lvl="0" algn="ctr" defTabSz="1244600">
            <a:lnSpc>
              <a:spcPct val="90000"/>
            </a:lnSpc>
            <a:spcBef>
              <a:spcPct val="0"/>
            </a:spcBef>
            <a:spcAft>
              <a:spcPct val="35000"/>
            </a:spcAft>
          </a:pPr>
          <a:endParaRPr lang="en-US" sz="2800" u="sng" kern="1200" dirty="0">
            <a:latin typeface="Times New Roman" pitchFamily="18" charset="0"/>
            <a:cs typeface="Times New Roman" pitchFamily="18" charset="0"/>
          </a:endParaRPr>
        </a:p>
      </dsp:txBody>
      <dsp:txXfrm rot="10800000">
        <a:off x="0" y="4290690"/>
        <a:ext cx="4381500" cy="2501284"/>
      </dsp:txXfrm>
    </dsp:sp>
    <dsp:sp modelId="{CC5F9FEC-7CA2-4E3E-B0CA-55F9A2145F75}">
      <dsp:nvSpPr>
        <dsp:cNvPr id="0" name=""/>
        <dsp:cNvSpPr/>
      </dsp:nvSpPr>
      <dsp:spPr>
        <a:xfrm rot="5400000">
          <a:off x="4819653" y="2914670"/>
          <a:ext cx="3505192" cy="4381500"/>
        </a:xfrm>
        <a:prstGeom prst="round1Rect">
          <a:avLst/>
        </a:prstGeom>
        <a:gradFill rotWithShape="0">
          <a:gsLst>
            <a:gs pos="0">
              <a:schemeClr val="accent3">
                <a:hueOff val="-13803598"/>
                <a:satOff val="-36385"/>
                <a:lumOff val="-9412"/>
                <a:alphaOff val="0"/>
                <a:shade val="63000"/>
                <a:satMod val="165000"/>
              </a:schemeClr>
            </a:gs>
            <a:gs pos="30000">
              <a:schemeClr val="accent3">
                <a:hueOff val="-13803598"/>
                <a:satOff val="-36385"/>
                <a:lumOff val="-9412"/>
                <a:alphaOff val="0"/>
                <a:shade val="58000"/>
                <a:satMod val="165000"/>
              </a:schemeClr>
            </a:gs>
            <a:gs pos="75000">
              <a:schemeClr val="accent3">
                <a:hueOff val="-13803598"/>
                <a:satOff val="-36385"/>
                <a:lumOff val="-9412"/>
                <a:alphaOff val="0"/>
                <a:shade val="30000"/>
                <a:satMod val="175000"/>
              </a:schemeClr>
            </a:gs>
            <a:gs pos="100000">
              <a:schemeClr val="accent3">
                <a:hueOff val="-13803598"/>
                <a:satOff val="-36385"/>
                <a:lumOff val="-9412"/>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1.Discussions</a:t>
          </a:r>
        </a:p>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2. Presentations</a:t>
          </a:r>
        </a:p>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3. Videos</a:t>
          </a:r>
        </a:p>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4.Posts</a:t>
          </a:r>
        </a:p>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5. Assigned tasks</a:t>
          </a:r>
        </a:p>
      </dsp:txBody>
      <dsp:txXfrm rot="5400000">
        <a:off x="5257802" y="3352820"/>
        <a:ext cx="2628894" cy="4381500"/>
      </dsp:txXfrm>
    </dsp:sp>
    <dsp:sp modelId="{E0460215-9851-4638-941E-43DD2C9E951D}">
      <dsp:nvSpPr>
        <dsp:cNvPr id="0" name=""/>
        <dsp:cNvSpPr/>
      </dsp:nvSpPr>
      <dsp:spPr>
        <a:xfrm>
          <a:off x="3200400" y="3086091"/>
          <a:ext cx="2476502" cy="723913"/>
        </a:xfrm>
        <a:prstGeom prst="roundRect">
          <a:avLst/>
        </a:prstGeom>
        <a:solidFill>
          <a:schemeClr val="accent3">
            <a:tint val="40000"/>
            <a:hueOff val="0"/>
            <a:satOff val="0"/>
            <a:lumOff val="0"/>
            <a:alphaOff val="0"/>
          </a:schemeClr>
        </a:solidFill>
        <a:ln>
          <a:noFill/>
        </a:ln>
        <a:effectLst>
          <a:outerShdw blurRad="50800" dist="20000" dir="5400000" rotWithShape="0">
            <a:srgbClr val="000000">
              <a:alpha val="42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latin typeface="Times New Roman" pitchFamily="18" charset="0"/>
              <a:cs typeface="Times New Roman" pitchFamily="18" charset="0"/>
            </a:rPr>
            <a:t>Student Assessment</a:t>
          </a:r>
          <a:endParaRPr lang="en-US" sz="2800" b="1" kern="1200" dirty="0">
            <a:latin typeface="Times New Roman" pitchFamily="18" charset="0"/>
            <a:cs typeface="Times New Roman" pitchFamily="18" charset="0"/>
          </a:endParaRPr>
        </a:p>
      </dsp:txBody>
      <dsp:txXfrm>
        <a:off x="3200400" y="3086091"/>
        <a:ext cx="2476502" cy="72391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5780BD-803B-4EF8-94FD-C005F15226A8}">
      <dsp:nvSpPr>
        <dsp:cNvPr id="0" name=""/>
        <dsp:cNvSpPr/>
      </dsp:nvSpPr>
      <dsp:spPr>
        <a:xfrm rot="10800000">
          <a:off x="1108445" y="100484"/>
          <a:ext cx="4850590" cy="2425934"/>
        </a:xfrm>
        <a:prstGeom prst="round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48640" tIns="106680" rIns="91440" bIns="106680" numCol="1" spcCol="1270" anchor="ctr" anchorCtr="0">
          <a:noAutofit/>
        </a:bodyPr>
        <a:lstStyle/>
        <a:p>
          <a:pPr lvl="0" algn="ctr" defTabSz="1244600" latinLnBrk="1">
            <a:lnSpc>
              <a:spcPct val="90000"/>
            </a:lnSpc>
            <a:spcBef>
              <a:spcPct val="0"/>
            </a:spcBef>
            <a:spcAft>
              <a:spcPct val="35000"/>
            </a:spcAft>
          </a:pPr>
          <a:r>
            <a:rPr lang="en-US" altLang="ko-KR" sz="2800" b="1" u="sng" kern="1200" dirty="0" smtClean="0">
              <a:solidFill>
                <a:schemeClr val="bg1"/>
              </a:solidFill>
              <a:latin typeface="Times New Roman" pitchFamily="18" charset="0"/>
              <a:cs typeface="Times New Roman" pitchFamily="18" charset="0"/>
            </a:rPr>
            <a:t>Strengths:</a:t>
          </a:r>
        </a:p>
        <a:p>
          <a:pPr lvl="0" algn="ctr" defTabSz="1244600" latinLnBrk="1">
            <a:lnSpc>
              <a:spcPct val="90000"/>
            </a:lnSpc>
            <a:spcBef>
              <a:spcPct val="0"/>
            </a:spcBef>
            <a:spcAft>
              <a:spcPct val="35000"/>
            </a:spcAft>
          </a:pPr>
          <a:r>
            <a:rPr lang="en-US" sz="1800" kern="1200" dirty="0" smtClean="0">
              <a:solidFill>
                <a:schemeClr val="bg1"/>
              </a:solidFill>
              <a:latin typeface="Times New Roman" pitchFamily="18" charset="0"/>
              <a:ea typeface="+mn-ea"/>
              <a:cs typeface="Times New Roman" pitchFamily="18" charset="0"/>
            </a:rPr>
            <a:t>Mr. Watts applies technology to facilitate a variety of effective assessment and evaluation strategies.</a:t>
          </a:r>
        </a:p>
        <a:p>
          <a:pPr lvl="0" algn="ctr" defTabSz="1244600">
            <a:lnSpc>
              <a:spcPct val="90000"/>
            </a:lnSpc>
            <a:spcBef>
              <a:spcPct val="0"/>
            </a:spcBef>
            <a:spcAft>
              <a:spcPct val="35000"/>
            </a:spcAft>
          </a:pPr>
          <a:r>
            <a:rPr lang="en-US" sz="1800" kern="1200" dirty="0" smtClean="0">
              <a:solidFill>
                <a:schemeClr val="bg1"/>
              </a:solidFill>
              <a:latin typeface="Times New Roman" pitchFamily="18" charset="0"/>
              <a:ea typeface="+mn-ea"/>
              <a:cs typeface="Times New Roman" pitchFamily="18" charset="0"/>
            </a:rPr>
            <a:t>Mr. Watts enhances his own productivity and professional practice utilizing technology</a:t>
          </a:r>
          <a:endParaRPr lang="en-US" altLang="ko-KR" sz="1800" b="1" u="sng" kern="1200" dirty="0" smtClean="0">
            <a:solidFill>
              <a:schemeClr val="bg1"/>
            </a:solidFill>
            <a:latin typeface="Times New Roman" pitchFamily="18" charset="0"/>
            <a:cs typeface="Times New Roman" pitchFamily="18" charset="0"/>
          </a:endParaRPr>
        </a:p>
        <a:p>
          <a:pPr lvl="0" algn="ctr" defTabSz="1244600" latinLnBrk="1">
            <a:lnSpc>
              <a:spcPct val="90000"/>
            </a:lnSpc>
            <a:spcBef>
              <a:spcPct val="0"/>
            </a:spcBef>
            <a:spcAft>
              <a:spcPct val="35000"/>
            </a:spcAft>
          </a:pPr>
          <a:endParaRPr lang="en-US" altLang="ko-KR" sz="2000" b="1" u="sng" kern="1200" dirty="0" smtClean="0">
            <a:solidFill>
              <a:schemeClr val="bg1"/>
            </a:solidFill>
          </a:endParaRPr>
        </a:p>
      </dsp:txBody>
      <dsp:txXfrm rot="10800000">
        <a:off x="1108445" y="100484"/>
        <a:ext cx="4850590" cy="2425934"/>
      </dsp:txXfrm>
    </dsp:sp>
    <dsp:sp modelId="{B9755F92-FAE9-41EC-BB2A-AF420CF90AE1}">
      <dsp:nvSpPr>
        <dsp:cNvPr id="0" name=""/>
        <dsp:cNvSpPr/>
      </dsp:nvSpPr>
      <dsp:spPr>
        <a:xfrm>
          <a:off x="655419" y="685800"/>
          <a:ext cx="807818" cy="1047046"/>
        </a:xfrm>
        <a:prstGeom prst="ellipse">
          <a:avLst/>
        </a:prstGeom>
        <a:blipFill rotWithShape="0">
          <a:blip xmlns:r="http://schemas.openxmlformats.org/officeDocument/2006/relationships" r:embed="rId1"/>
          <a:stretch>
            <a:fillRect/>
          </a:stretch>
        </a:blipFill>
        <a:ln>
          <a:noFill/>
        </a:ln>
        <a:effectLst>
          <a:outerShdw blurRad="50800" dist="20000" dir="5400000" rotWithShape="0">
            <a:srgbClr val="000000">
              <a:alpha val="42000"/>
            </a:srgbClr>
          </a:outerShdw>
        </a:effectLst>
      </dsp:spPr>
      <dsp:style>
        <a:lnRef idx="0">
          <a:scrgbClr r="0" g="0" b="0"/>
        </a:lnRef>
        <a:fillRef idx="1">
          <a:scrgbClr r="0" g="0" b="0"/>
        </a:fillRef>
        <a:effectRef idx="2">
          <a:scrgbClr r="0" g="0" b="0"/>
        </a:effectRef>
        <a:fontRef idx="minor"/>
      </dsp:style>
    </dsp:sp>
    <dsp:sp modelId="{CF5841A8-FE23-4D86-BE4D-C7A998ED1B3B}">
      <dsp:nvSpPr>
        <dsp:cNvPr id="0" name=""/>
        <dsp:cNvSpPr/>
      </dsp:nvSpPr>
      <dsp:spPr>
        <a:xfrm rot="10800000">
          <a:off x="2037824" y="2616249"/>
          <a:ext cx="4018646" cy="2329816"/>
        </a:xfrm>
        <a:prstGeom prst="roundRect">
          <a:avLst/>
        </a:prstGeom>
        <a:solidFill>
          <a:srgbClr val="00B0F0"/>
        </a:soli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48640" tIns="91440" rIns="91440" bIns="91440" numCol="1" spcCol="1270" anchor="ctr" anchorCtr="0">
          <a:noAutofit/>
        </a:bodyPr>
        <a:lstStyle/>
        <a:p>
          <a:pPr lvl="0" algn="ctr" defTabSz="1066800" latinLnBrk="1">
            <a:lnSpc>
              <a:spcPct val="90000"/>
            </a:lnSpc>
            <a:spcBef>
              <a:spcPct val="0"/>
            </a:spcBef>
            <a:spcAft>
              <a:spcPct val="35000"/>
            </a:spcAft>
          </a:pPr>
          <a:endParaRPr lang="en-US" altLang="ko-KR" sz="2400" b="1" u="sng" kern="1200" cap="none" baseline="0" dirty="0" smtClean="0">
            <a:solidFill>
              <a:schemeClr val="bg1"/>
            </a:solidFill>
            <a:latin typeface="Times New Roman" pitchFamily="18" charset="0"/>
            <a:cs typeface="Times New Roman" pitchFamily="18" charset="0"/>
          </a:endParaRPr>
        </a:p>
        <a:p>
          <a:pPr lvl="0" algn="ctr" defTabSz="1066800" latinLnBrk="1">
            <a:lnSpc>
              <a:spcPct val="90000"/>
            </a:lnSpc>
            <a:spcBef>
              <a:spcPct val="0"/>
            </a:spcBef>
            <a:spcAft>
              <a:spcPct val="35000"/>
            </a:spcAft>
          </a:pPr>
          <a:r>
            <a:rPr lang="en-US" altLang="ko-KR" sz="2800" b="1" u="sng" kern="1200" cap="none" baseline="0" dirty="0" smtClean="0">
              <a:solidFill>
                <a:schemeClr val="bg1"/>
              </a:solidFill>
              <a:latin typeface="Times New Roman" pitchFamily="18" charset="0"/>
              <a:cs typeface="Times New Roman" pitchFamily="18" charset="0"/>
            </a:rPr>
            <a:t>Weaknesses:</a:t>
          </a:r>
        </a:p>
        <a:p>
          <a:pPr lvl="0" algn="ctr" defTabSz="1066800" latinLnBrk="1">
            <a:lnSpc>
              <a:spcPct val="90000"/>
            </a:lnSpc>
            <a:spcBef>
              <a:spcPct val="0"/>
            </a:spcBef>
            <a:spcAft>
              <a:spcPct val="35000"/>
            </a:spcAft>
          </a:pPr>
          <a:r>
            <a:rPr lang="en-US" sz="1800" kern="1200" dirty="0" smtClean="0">
              <a:solidFill>
                <a:schemeClr val="bg1"/>
              </a:solidFill>
              <a:latin typeface="Times New Roman" pitchFamily="18" charset="0"/>
              <a:ea typeface="+mn-ea"/>
              <a:cs typeface="Times New Roman" pitchFamily="18" charset="0"/>
            </a:rPr>
            <a:t>Integrate a class technology portfolio assignment for all students showing the learned outcomes of the module.</a:t>
          </a:r>
        </a:p>
        <a:p>
          <a:pPr lvl="0" algn="ctr" defTabSz="1066800">
            <a:lnSpc>
              <a:spcPct val="90000"/>
            </a:lnSpc>
            <a:spcBef>
              <a:spcPct val="0"/>
            </a:spcBef>
            <a:spcAft>
              <a:spcPct val="35000"/>
            </a:spcAft>
          </a:pPr>
          <a:r>
            <a:rPr lang="en-US" sz="1800" kern="1200" dirty="0" smtClean="0">
              <a:solidFill>
                <a:schemeClr val="bg1"/>
              </a:solidFill>
              <a:latin typeface="Times New Roman" pitchFamily="18" charset="0"/>
              <a:ea typeface="+mn-ea"/>
              <a:cs typeface="Times New Roman" pitchFamily="18" charset="0"/>
            </a:rPr>
            <a:t>Class Website/ Blog page </a:t>
          </a:r>
        </a:p>
        <a:p>
          <a:pPr lvl="0" algn="ctr" defTabSz="1066800">
            <a:lnSpc>
              <a:spcPct val="90000"/>
            </a:lnSpc>
            <a:spcBef>
              <a:spcPct val="0"/>
            </a:spcBef>
            <a:spcAft>
              <a:spcPct val="35000"/>
            </a:spcAft>
          </a:pPr>
          <a:r>
            <a:rPr lang="en-US" sz="1800" kern="1200" dirty="0" smtClean="0">
              <a:solidFill>
                <a:schemeClr val="bg1"/>
              </a:solidFill>
              <a:latin typeface="Times New Roman" pitchFamily="18" charset="0"/>
              <a:ea typeface="+mn-ea"/>
              <a:cs typeface="Times New Roman" pitchFamily="18" charset="0"/>
            </a:rPr>
            <a:t>Video/audio video/Podcast</a:t>
          </a:r>
          <a:endParaRPr lang="en-US" altLang="ko-KR" sz="1800" b="1" u="sng" kern="1200" cap="none" baseline="0" dirty="0" smtClean="0">
            <a:solidFill>
              <a:schemeClr val="bg1"/>
            </a:solidFill>
            <a:latin typeface="Times New Roman" pitchFamily="18" charset="0"/>
            <a:cs typeface="Times New Roman" pitchFamily="18" charset="0"/>
          </a:endParaRPr>
        </a:p>
        <a:p>
          <a:pPr lvl="0" algn="ctr" defTabSz="1066800" latinLnBrk="1">
            <a:lnSpc>
              <a:spcPct val="90000"/>
            </a:lnSpc>
            <a:spcBef>
              <a:spcPct val="0"/>
            </a:spcBef>
            <a:spcAft>
              <a:spcPct val="35000"/>
            </a:spcAft>
          </a:pPr>
          <a:endParaRPr lang="ko-KR" altLang="en-US" sz="2000" b="1" u="sng" kern="1200" cap="none" baseline="0" dirty="0">
            <a:solidFill>
              <a:schemeClr val="tx1"/>
            </a:solidFill>
          </a:endParaRPr>
        </a:p>
      </dsp:txBody>
      <dsp:txXfrm rot="10800000">
        <a:off x="2037824" y="2616249"/>
        <a:ext cx="4018646" cy="2329816"/>
      </dsp:txXfrm>
    </dsp:sp>
    <dsp:sp modelId="{69F58310-CD11-4E90-AB4A-33B29A68BA06}">
      <dsp:nvSpPr>
        <dsp:cNvPr id="0" name=""/>
        <dsp:cNvSpPr/>
      </dsp:nvSpPr>
      <dsp:spPr>
        <a:xfrm>
          <a:off x="832728" y="3124200"/>
          <a:ext cx="1231257" cy="1158968"/>
        </a:xfrm>
        <a:prstGeom prst="ellipse">
          <a:avLst/>
        </a:prstGeom>
        <a:blipFill rotWithShape="0">
          <a:blip xmlns:r="http://schemas.openxmlformats.org/officeDocument/2006/relationships" r:embed="rId2"/>
          <a:stretch>
            <a:fillRect/>
          </a:stretch>
        </a:blipFill>
        <a:ln>
          <a:noFill/>
        </a:ln>
        <a:effectLst>
          <a:outerShdw blurRad="50800" dist="20000" dir="5400000" rotWithShape="0">
            <a:srgbClr val="000000">
              <a:alpha val="42000"/>
            </a:srgbClr>
          </a:outerShdw>
        </a:effectLst>
      </dsp:spPr>
      <dsp:style>
        <a:lnRef idx="0">
          <a:scrgbClr r="0" g="0" b="0"/>
        </a:lnRef>
        <a:fillRef idx="1">
          <a:scrgbClr r="0" g="0" b="0"/>
        </a:fillRef>
        <a:effectRef idx="2">
          <a:scrgbClr r="0" g="0" b="0"/>
        </a:effectRef>
        <a:fontRef idx="minor"/>
      </dsp:style>
    </dsp:sp>
    <dsp:sp modelId="{0D6CAC62-620F-4A84-A386-4E25262AD849}">
      <dsp:nvSpPr>
        <dsp:cNvPr id="0" name=""/>
        <dsp:cNvSpPr/>
      </dsp:nvSpPr>
      <dsp:spPr>
        <a:xfrm rot="10800000">
          <a:off x="935433" y="5011270"/>
          <a:ext cx="4972001" cy="1613733"/>
        </a:xfrm>
        <a:prstGeom prst="roundRect">
          <a:avLst/>
        </a:prstGeom>
        <a:gradFill rotWithShape="0">
          <a:gsLst>
            <a:gs pos="0">
              <a:schemeClr val="accent3">
                <a:hueOff val="-13803598"/>
                <a:satOff val="-36385"/>
                <a:lumOff val="-9412"/>
                <a:alphaOff val="0"/>
                <a:shade val="63000"/>
                <a:satMod val="165000"/>
              </a:schemeClr>
            </a:gs>
            <a:gs pos="30000">
              <a:schemeClr val="accent3">
                <a:hueOff val="-13803598"/>
                <a:satOff val="-36385"/>
                <a:lumOff val="-9412"/>
                <a:alphaOff val="0"/>
                <a:shade val="58000"/>
                <a:satMod val="165000"/>
              </a:schemeClr>
            </a:gs>
            <a:gs pos="75000">
              <a:schemeClr val="accent3">
                <a:hueOff val="-13803598"/>
                <a:satOff val="-36385"/>
                <a:lumOff val="-9412"/>
                <a:alphaOff val="0"/>
                <a:shade val="30000"/>
                <a:satMod val="175000"/>
              </a:schemeClr>
            </a:gs>
            <a:gs pos="100000">
              <a:schemeClr val="accent3">
                <a:hueOff val="-13803598"/>
                <a:satOff val="-36385"/>
                <a:lumOff val="-9412"/>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48640" tIns="106680" rIns="91440" bIns="106680" numCol="1" spcCol="1270" anchor="ctr" anchorCtr="0">
          <a:noAutofit/>
        </a:bodyPr>
        <a:lstStyle/>
        <a:p>
          <a:pPr lvl="0" algn="ctr" defTabSz="1244600" latinLnBrk="1">
            <a:lnSpc>
              <a:spcPct val="90000"/>
            </a:lnSpc>
            <a:spcBef>
              <a:spcPct val="0"/>
            </a:spcBef>
            <a:spcAft>
              <a:spcPct val="35000"/>
            </a:spcAft>
          </a:pPr>
          <a:endParaRPr lang="en-US" altLang="ko-KR" sz="2800" u="sng" kern="1200" dirty="0" smtClean="0">
            <a:solidFill>
              <a:schemeClr val="bg1"/>
            </a:solidFill>
            <a:latin typeface="Times New Roman" pitchFamily="18" charset="0"/>
            <a:cs typeface="Times New Roman" pitchFamily="18" charset="0"/>
          </a:endParaRPr>
        </a:p>
        <a:p>
          <a:pPr lvl="0" algn="ctr" defTabSz="1244600" latinLnBrk="1">
            <a:lnSpc>
              <a:spcPct val="90000"/>
            </a:lnSpc>
            <a:spcBef>
              <a:spcPct val="0"/>
            </a:spcBef>
            <a:spcAft>
              <a:spcPct val="35000"/>
            </a:spcAft>
          </a:pPr>
          <a:r>
            <a:rPr lang="en-US" altLang="ko-KR" sz="2800" b="1" u="sng" kern="1200" dirty="0" smtClean="0">
              <a:solidFill>
                <a:schemeClr val="bg1"/>
              </a:solidFill>
              <a:latin typeface="Times New Roman" pitchFamily="18" charset="0"/>
              <a:cs typeface="Times New Roman" pitchFamily="18" charset="0"/>
            </a:rPr>
            <a:t>Recommendations:</a:t>
          </a:r>
        </a:p>
        <a:p>
          <a:pPr lvl="0" algn="ctr" defTabSz="1244600" latinLnBrk="1">
            <a:lnSpc>
              <a:spcPct val="90000"/>
            </a:lnSpc>
            <a:spcBef>
              <a:spcPct val="0"/>
            </a:spcBef>
            <a:spcAft>
              <a:spcPct val="35000"/>
            </a:spcAft>
          </a:pPr>
          <a:r>
            <a:rPr lang="en-US" altLang="ko-KR" sz="1800" u="none" kern="1200" dirty="0" smtClean="0">
              <a:solidFill>
                <a:schemeClr val="bg1"/>
              </a:solidFill>
              <a:latin typeface="Times New Roman" pitchFamily="18" charset="0"/>
              <a:cs typeface="Times New Roman" pitchFamily="18" charset="0"/>
            </a:rPr>
            <a:t>1.</a:t>
          </a:r>
          <a:r>
            <a:rPr lang="en-US" sz="1800" kern="1200" dirty="0" smtClean="0">
              <a:solidFill>
                <a:schemeClr val="bg1"/>
              </a:solidFill>
              <a:latin typeface="Times New Roman" pitchFamily="18" charset="0"/>
              <a:ea typeface="+mn-ea"/>
              <a:cs typeface="Times New Roman" pitchFamily="18" charset="0"/>
            </a:rPr>
            <a:t>Continue student critical thinking skills to plan and conduct research, manage projects, solve problems using technology</a:t>
          </a:r>
        </a:p>
        <a:p>
          <a:pPr lvl="0" algn="ctr" defTabSz="1244600" latinLnBrk="1">
            <a:lnSpc>
              <a:spcPct val="90000"/>
            </a:lnSpc>
            <a:spcBef>
              <a:spcPct val="0"/>
            </a:spcBef>
            <a:spcAft>
              <a:spcPct val="35000"/>
            </a:spcAft>
          </a:pPr>
          <a:endParaRPr lang="ko-KR" altLang="en-US" sz="2000" u="sng" kern="1200" dirty="0">
            <a:solidFill>
              <a:schemeClr val="bg1"/>
            </a:solidFill>
          </a:endParaRPr>
        </a:p>
      </dsp:txBody>
      <dsp:txXfrm rot="10800000">
        <a:off x="935433" y="5011270"/>
        <a:ext cx="4972001" cy="1613733"/>
      </dsp:txXfrm>
    </dsp:sp>
    <dsp:sp modelId="{0C1AD613-A564-45A5-8121-0131B59C513F}">
      <dsp:nvSpPr>
        <dsp:cNvPr id="0" name=""/>
        <dsp:cNvSpPr/>
      </dsp:nvSpPr>
      <dsp:spPr>
        <a:xfrm>
          <a:off x="491031" y="5237611"/>
          <a:ext cx="1088130" cy="934591"/>
        </a:xfrm>
        <a:prstGeom prst="ellipse">
          <a:avLst/>
        </a:prstGeom>
        <a:blipFill rotWithShape="0">
          <a:blip xmlns:r="http://schemas.openxmlformats.org/officeDocument/2006/relationships" r:embed="rId1"/>
          <a:stretch>
            <a:fillRect/>
          </a:stretch>
        </a:blipFill>
        <a:ln>
          <a:noFill/>
        </a:ln>
        <a:effectLst>
          <a:outerShdw blurRad="50800" dist="20000" dir="5400000" rotWithShape="0">
            <a:srgbClr val="000000">
              <a:alpha val="42000"/>
            </a:srgbClr>
          </a:outerShdw>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FFCC41-F6C7-446D-8198-249A9BD98E63}">
      <dsp:nvSpPr>
        <dsp:cNvPr id="0" name=""/>
        <dsp:cNvSpPr/>
      </dsp:nvSpPr>
      <dsp:spPr>
        <a:xfrm>
          <a:off x="3429000" y="57149"/>
          <a:ext cx="2971800" cy="2971800"/>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r>
            <a:rPr lang="en-US" sz="4000" kern="1200" dirty="0" smtClean="0"/>
            <a:t>TEXT</a:t>
          </a:r>
          <a:endParaRPr lang="en-US" sz="4000" kern="1200" dirty="0"/>
        </a:p>
      </dsp:txBody>
      <dsp:txXfrm>
        <a:off x="3771900" y="457199"/>
        <a:ext cx="2286000" cy="942975"/>
      </dsp:txXfrm>
    </dsp:sp>
    <dsp:sp modelId="{C32AF9E7-A7FA-4D51-B214-80E52E83169F}">
      <dsp:nvSpPr>
        <dsp:cNvPr id="0" name=""/>
        <dsp:cNvSpPr/>
      </dsp:nvSpPr>
      <dsp:spPr>
        <a:xfrm>
          <a:off x="4743449" y="1371599"/>
          <a:ext cx="2971800" cy="2971800"/>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r>
            <a:rPr lang="en-US" sz="4000" kern="1200" dirty="0" smtClean="0"/>
            <a:t>TEXT</a:t>
          </a:r>
          <a:endParaRPr lang="en-US" sz="4000" kern="1200" dirty="0"/>
        </a:p>
      </dsp:txBody>
      <dsp:txXfrm>
        <a:off x="6343649" y="1714499"/>
        <a:ext cx="1143000" cy="2286000"/>
      </dsp:txXfrm>
    </dsp:sp>
    <dsp:sp modelId="{16F0CF13-DE3D-4D56-8836-F052BAA5FE07}">
      <dsp:nvSpPr>
        <dsp:cNvPr id="0" name=""/>
        <dsp:cNvSpPr/>
      </dsp:nvSpPr>
      <dsp:spPr>
        <a:xfrm>
          <a:off x="3429000" y="2686050"/>
          <a:ext cx="2971800" cy="2971800"/>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endParaRPr lang="en-US" sz="4000" kern="1200" dirty="0"/>
        </a:p>
      </dsp:txBody>
      <dsp:txXfrm>
        <a:off x="3771900" y="4314824"/>
        <a:ext cx="2286000" cy="942975"/>
      </dsp:txXfrm>
    </dsp:sp>
    <dsp:sp modelId="{D57A94FC-9BC8-49BD-B7B4-E6D3DADE480C}">
      <dsp:nvSpPr>
        <dsp:cNvPr id="0" name=""/>
        <dsp:cNvSpPr/>
      </dsp:nvSpPr>
      <dsp:spPr>
        <a:xfrm>
          <a:off x="2114550" y="1371599"/>
          <a:ext cx="2971800" cy="2971800"/>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r>
            <a:rPr lang="en-US" sz="4000" kern="1200" dirty="0" smtClean="0"/>
            <a:t>TEXT</a:t>
          </a:r>
          <a:endParaRPr lang="en-US" sz="4000" kern="1200" dirty="0"/>
        </a:p>
      </dsp:txBody>
      <dsp:txXfrm>
        <a:off x="2343149" y="1714499"/>
        <a:ext cx="1143000" cy="228600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80C014-2A42-4398-A317-F69B6C834F0E}">
      <dsp:nvSpPr>
        <dsp:cNvPr id="0" name=""/>
        <dsp:cNvSpPr/>
      </dsp:nvSpPr>
      <dsp:spPr>
        <a:xfrm rot="16200000">
          <a:off x="-1454249" y="1457523"/>
          <a:ext cx="4064000" cy="1148953"/>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0" rIns="192484" bIns="0" numCol="1" spcCol="1270" anchor="ctr" anchorCtr="0">
          <a:noAutofit/>
        </a:bodyPr>
        <a:lstStyle/>
        <a:p>
          <a:pPr lvl="0" algn="ctr" defTabSz="1333500">
            <a:lnSpc>
              <a:spcPct val="90000"/>
            </a:lnSpc>
            <a:spcBef>
              <a:spcPct val="0"/>
            </a:spcBef>
            <a:spcAft>
              <a:spcPct val="35000"/>
            </a:spcAft>
          </a:pPr>
          <a:r>
            <a:rPr lang="en-US" sz="3000" b="1" kern="1200" dirty="0" smtClean="0"/>
            <a:t>Text</a:t>
          </a:r>
          <a:endParaRPr lang="en-US" sz="3000" b="1" kern="1200" dirty="0"/>
        </a:p>
      </dsp:txBody>
      <dsp:txXfrm rot="16200000">
        <a:off x="-1454249" y="1457523"/>
        <a:ext cx="4064000" cy="1148953"/>
      </dsp:txXfrm>
    </dsp:sp>
    <dsp:sp modelId="{F8CE1F93-9C23-4ABE-B3D7-176FE0AB7D3F}">
      <dsp:nvSpPr>
        <dsp:cNvPr id="0" name=""/>
        <dsp:cNvSpPr/>
      </dsp:nvSpPr>
      <dsp:spPr>
        <a:xfrm rot="16200000">
          <a:off x="-219124" y="1457523"/>
          <a:ext cx="4064000" cy="1148953"/>
        </a:xfrm>
        <a:prstGeom prst="flowChartManualOperation">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0" rIns="192484" bIns="0" numCol="1" spcCol="1270" anchor="ctr" anchorCtr="0">
          <a:noAutofit/>
        </a:bodyPr>
        <a:lstStyle/>
        <a:p>
          <a:pPr lvl="0" algn="ctr" defTabSz="1333500">
            <a:lnSpc>
              <a:spcPct val="90000"/>
            </a:lnSpc>
            <a:spcBef>
              <a:spcPct val="0"/>
            </a:spcBef>
            <a:spcAft>
              <a:spcPct val="35000"/>
            </a:spcAft>
          </a:pPr>
          <a:r>
            <a:rPr lang="en-US" sz="3000" b="1" kern="1200" dirty="0" smtClean="0"/>
            <a:t>Text</a:t>
          </a:r>
          <a:endParaRPr lang="en-US" sz="3000" b="1" kern="1200" dirty="0"/>
        </a:p>
      </dsp:txBody>
      <dsp:txXfrm rot="16200000">
        <a:off x="-219124" y="1457523"/>
        <a:ext cx="4064000" cy="1148953"/>
      </dsp:txXfrm>
    </dsp:sp>
    <dsp:sp modelId="{C5F68553-6F40-4615-BA46-C0DA777AF007}">
      <dsp:nvSpPr>
        <dsp:cNvPr id="0" name=""/>
        <dsp:cNvSpPr/>
      </dsp:nvSpPr>
      <dsp:spPr>
        <a:xfrm rot="16200000">
          <a:off x="1016000" y="1457523"/>
          <a:ext cx="4064000" cy="1148953"/>
        </a:xfrm>
        <a:prstGeom prst="flowChartManualOperation">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0" rIns="192484" bIns="0" numCol="1" spcCol="1270" anchor="ctr" anchorCtr="0">
          <a:noAutofit/>
        </a:bodyPr>
        <a:lstStyle/>
        <a:p>
          <a:pPr lvl="0" algn="ctr" defTabSz="1333500">
            <a:lnSpc>
              <a:spcPct val="90000"/>
            </a:lnSpc>
            <a:spcBef>
              <a:spcPct val="0"/>
            </a:spcBef>
            <a:spcAft>
              <a:spcPct val="35000"/>
            </a:spcAft>
          </a:pPr>
          <a:r>
            <a:rPr lang="en-US" sz="3000" b="1" kern="1200" dirty="0" smtClean="0"/>
            <a:t>Text</a:t>
          </a:r>
          <a:endParaRPr lang="en-US" sz="3000" b="1" kern="1200" dirty="0"/>
        </a:p>
      </dsp:txBody>
      <dsp:txXfrm rot="16200000">
        <a:off x="1016000" y="1457523"/>
        <a:ext cx="4064000" cy="1148953"/>
      </dsp:txXfrm>
    </dsp:sp>
    <dsp:sp modelId="{9F598734-C2F2-42F6-A9AB-A1E9722A67E0}">
      <dsp:nvSpPr>
        <dsp:cNvPr id="0" name=""/>
        <dsp:cNvSpPr/>
      </dsp:nvSpPr>
      <dsp:spPr>
        <a:xfrm rot="16200000">
          <a:off x="2251124" y="1457523"/>
          <a:ext cx="4064000" cy="1148953"/>
        </a:xfrm>
        <a:prstGeom prst="flowChartManualOperation">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0" rIns="192484" bIns="0" numCol="1" spcCol="1270" anchor="ctr" anchorCtr="0">
          <a:noAutofit/>
        </a:bodyPr>
        <a:lstStyle/>
        <a:p>
          <a:pPr lvl="0" algn="ctr" defTabSz="1333500">
            <a:lnSpc>
              <a:spcPct val="90000"/>
            </a:lnSpc>
            <a:spcBef>
              <a:spcPct val="0"/>
            </a:spcBef>
            <a:spcAft>
              <a:spcPct val="35000"/>
            </a:spcAft>
          </a:pPr>
          <a:r>
            <a:rPr lang="en-US" sz="3000" b="1" kern="1200" dirty="0" smtClean="0"/>
            <a:t>Text</a:t>
          </a:r>
          <a:endParaRPr lang="en-US" sz="3000" b="1" kern="1200" dirty="0"/>
        </a:p>
      </dsp:txBody>
      <dsp:txXfrm rot="16200000">
        <a:off x="2251124" y="1457523"/>
        <a:ext cx="4064000" cy="1148953"/>
      </dsp:txXfrm>
    </dsp:sp>
    <dsp:sp modelId="{3CDF83CF-6188-40EA-B4C3-E58C5FD346F8}">
      <dsp:nvSpPr>
        <dsp:cNvPr id="0" name=""/>
        <dsp:cNvSpPr/>
      </dsp:nvSpPr>
      <dsp:spPr>
        <a:xfrm rot="16200000">
          <a:off x="3486249" y="1457523"/>
          <a:ext cx="4064000" cy="1148953"/>
        </a:xfrm>
        <a:prstGeom prst="flowChartManualOperation">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0" rIns="192484" bIns="0" numCol="1" spcCol="1270" anchor="ctr" anchorCtr="0">
          <a:noAutofit/>
        </a:bodyPr>
        <a:lstStyle/>
        <a:p>
          <a:pPr lvl="0" algn="ctr" defTabSz="1333500">
            <a:lnSpc>
              <a:spcPct val="90000"/>
            </a:lnSpc>
            <a:spcBef>
              <a:spcPct val="0"/>
            </a:spcBef>
            <a:spcAft>
              <a:spcPct val="35000"/>
            </a:spcAft>
          </a:pPr>
          <a:r>
            <a:rPr lang="en-US" sz="3000" b="1" kern="1200" dirty="0" smtClean="0"/>
            <a:t>Text</a:t>
          </a:r>
          <a:endParaRPr lang="en-US" sz="3000" b="1" kern="1200" dirty="0"/>
        </a:p>
      </dsp:txBody>
      <dsp:txXfrm rot="16200000">
        <a:off x="3486249" y="1457523"/>
        <a:ext cx="4064000" cy="1148953"/>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181B1DB-838C-446C-ABA3-EEF3C0181E99}">
      <dsp:nvSpPr>
        <dsp:cNvPr id="0" name=""/>
        <dsp:cNvSpPr/>
      </dsp:nvSpPr>
      <dsp:spPr>
        <a:xfrm>
          <a:off x="870004" y="3075"/>
          <a:ext cx="2727424" cy="1636454"/>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b="1" kern="1200" dirty="0" smtClean="0"/>
            <a:t>Text</a:t>
          </a:r>
          <a:endParaRPr lang="en-US" sz="6500" b="1" kern="1200" dirty="0"/>
        </a:p>
      </dsp:txBody>
      <dsp:txXfrm>
        <a:off x="870004" y="3075"/>
        <a:ext cx="2727424" cy="1636454"/>
      </dsp:txXfrm>
    </dsp:sp>
    <dsp:sp modelId="{2FFD52BB-913A-4347-9FF3-AC3CC97225A3}">
      <dsp:nvSpPr>
        <dsp:cNvPr id="0" name=""/>
        <dsp:cNvSpPr/>
      </dsp:nvSpPr>
      <dsp:spPr>
        <a:xfrm>
          <a:off x="3870171" y="3075"/>
          <a:ext cx="2727424" cy="163645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b="1" kern="1200" baseline="0" dirty="0" smtClean="0">
              <a:solidFill>
                <a:schemeClr val="bg1"/>
              </a:solidFill>
            </a:rPr>
            <a:t>Text</a:t>
          </a:r>
          <a:endParaRPr lang="en-US" sz="6500" b="1" kern="1200" baseline="0" dirty="0">
            <a:solidFill>
              <a:schemeClr val="bg1"/>
            </a:solidFill>
          </a:endParaRPr>
        </a:p>
      </dsp:txBody>
      <dsp:txXfrm>
        <a:off x="3870171" y="3075"/>
        <a:ext cx="2727424" cy="1636454"/>
      </dsp:txXfrm>
    </dsp:sp>
    <dsp:sp modelId="{BE7FAC89-84AF-492F-8BFF-681D89301FC7}">
      <dsp:nvSpPr>
        <dsp:cNvPr id="0" name=""/>
        <dsp:cNvSpPr/>
      </dsp:nvSpPr>
      <dsp:spPr>
        <a:xfrm>
          <a:off x="870004" y="1912272"/>
          <a:ext cx="2727424" cy="163645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b="1" kern="1200" baseline="0" dirty="0" smtClean="0">
              <a:solidFill>
                <a:schemeClr val="bg1"/>
              </a:solidFill>
            </a:rPr>
            <a:t>Text</a:t>
          </a:r>
          <a:endParaRPr lang="en-US" sz="6500" b="1" kern="1200" baseline="0" dirty="0">
            <a:solidFill>
              <a:schemeClr val="bg1"/>
            </a:solidFill>
          </a:endParaRPr>
        </a:p>
      </dsp:txBody>
      <dsp:txXfrm>
        <a:off x="870004" y="1912272"/>
        <a:ext cx="2727424" cy="1636454"/>
      </dsp:txXfrm>
    </dsp:sp>
    <dsp:sp modelId="{B214D156-95D2-4E46-B71F-EDEF142CD4C9}">
      <dsp:nvSpPr>
        <dsp:cNvPr id="0" name=""/>
        <dsp:cNvSpPr/>
      </dsp:nvSpPr>
      <dsp:spPr>
        <a:xfrm>
          <a:off x="3870171" y="1912272"/>
          <a:ext cx="2727424" cy="1636454"/>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b="1" kern="1200" dirty="0" smtClean="0"/>
            <a:t>Text</a:t>
          </a:r>
          <a:endParaRPr lang="en-US" sz="6500" b="1" kern="1200" dirty="0"/>
        </a:p>
      </dsp:txBody>
      <dsp:txXfrm>
        <a:off x="3870171" y="1912272"/>
        <a:ext cx="2727424" cy="1636454"/>
      </dsp:txXfrm>
    </dsp:sp>
    <dsp:sp modelId="{40913808-D022-4023-9948-ECE26A645675}">
      <dsp:nvSpPr>
        <dsp:cNvPr id="0" name=""/>
        <dsp:cNvSpPr/>
      </dsp:nvSpPr>
      <dsp:spPr>
        <a:xfrm>
          <a:off x="870004" y="3821469"/>
          <a:ext cx="2727424" cy="1636454"/>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b="1" kern="1200" dirty="0" smtClean="0"/>
            <a:t>Text</a:t>
          </a:r>
          <a:endParaRPr lang="en-US" sz="6500" b="1" kern="1200" dirty="0"/>
        </a:p>
      </dsp:txBody>
      <dsp:txXfrm>
        <a:off x="870004" y="3821469"/>
        <a:ext cx="2727424" cy="1636454"/>
      </dsp:txXfrm>
    </dsp:sp>
    <dsp:sp modelId="{7E605856-3FE3-4299-A76F-44452FAE2B11}">
      <dsp:nvSpPr>
        <dsp:cNvPr id="0" name=""/>
        <dsp:cNvSpPr/>
      </dsp:nvSpPr>
      <dsp:spPr>
        <a:xfrm>
          <a:off x="3870171" y="3821469"/>
          <a:ext cx="2727424" cy="163645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b="1" kern="1200" baseline="0" dirty="0" smtClean="0">
              <a:solidFill>
                <a:schemeClr val="bg1"/>
              </a:solidFill>
            </a:rPr>
            <a:t>Text</a:t>
          </a:r>
          <a:endParaRPr lang="en-US" sz="6500" b="1" kern="1200" baseline="0" dirty="0">
            <a:solidFill>
              <a:schemeClr val="bg1"/>
            </a:solidFill>
          </a:endParaRPr>
        </a:p>
      </dsp:txBody>
      <dsp:txXfrm>
        <a:off x="3870171" y="3821469"/>
        <a:ext cx="2727424" cy="163645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DEAF41-C082-4168-B6CA-D2A70C9F15A7}">
      <dsp:nvSpPr>
        <dsp:cNvPr id="0" name=""/>
        <dsp:cNvSpPr/>
      </dsp:nvSpPr>
      <dsp:spPr>
        <a:xfrm>
          <a:off x="1851818" y="0"/>
          <a:ext cx="4525963" cy="4525963"/>
        </a:xfrm>
        <a:prstGeom prst="quadArrow">
          <a:avLst>
            <a:gd name="adj1" fmla="val 2000"/>
            <a:gd name="adj2" fmla="val 4000"/>
            <a:gd name="adj3" fmla="val 5000"/>
          </a:avLst>
        </a:prstGeom>
        <a:gradFill rotWithShape="0">
          <a:gsLst>
            <a:gs pos="0">
              <a:schemeClr val="accent2">
                <a:tint val="40000"/>
                <a:hueOff val="0"/>
                <a:satOff val="0"/>
                <a:lumOff val="0"/>
                <a:alphaOff val="0"/>
                <a:shade val="63000"/>
                <a:satMod val="165000"/>
              </a:schemeClr>
            </a:gs>
            <a:gs pos="30000">
              <a:schemeClr val="accent2">
                <a:tint val="40000"/>
                <a:hueOff val="0"/>
                <a:satOff val="0"/>
                <a:lumOff val="0"/>
                <a:alphaOff val="0"/>
                <a:shade val="58000"/>
                <a:satMod val="165000"/>
              </a:schemeClr>
            </a:gs>
            <a:gs pos="75000">
              <a:schemeClr val="accent2">
                <a:tint val="40000"/>
                <a:hueOff val="0"/>
                <a:satOff val="0"/>
                <a:lumOff val="0"/>
                <a:alphaOff val="0"/>
                <a:shade val="30000"/>
                <a:satMod val="175000"/>
              </a:schemeClr>
            </a:gs>
            <a:gs pos="100000">
              <a:schemeClr val="accent2">
                <a:tint val="40000"/>
                <a:hueOff val="0"/>
                <a:satOff val="0"/>
                <a:lumOff val="0"/>
                <a:alphaOff val="0"/>
                <a:shade val="15000"/>
                <a:satMod val="175000"/>
              </a:schemeClr>
            </a:gs>
          </a:gsLst>
          <a:path path="circle">
            <a:fillToRect l="5000" t="100000" r="120000" b="10000"/>
          </a:path>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B3BC5330-DC97-427D-B020-91EF7275E710}">
      <dsp:nvSpPr>
        <dsp:cNvPr id="0" name=""/>
        <dsp:cNvSpPr/>
      </dsp:nvSpPr>
      <dsp:spPr>
        <a:xfrm>
          <a:off x="2146006" y="294187"/>
          <a:ext cx="1810385" cy="1810385"/>
        </a:xfrm>
        <a:prstGeom prst="roundRect">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Text</a:t>
          </a:r>
          <a:endParaRPr lang="en-US" sz="5300" kern="1200" dirty="0"/>
        </a:p>
      </dsp:txBody>
      <dsp:txXfrm>
        <a:off x="2146006" y="294187"/>
        <a:ext cx="1810385" cy="1810385"/>
      </dsp:txXfrm>
    </dsp:sp>
    <dsp:sp modelId="{25B08D67-E757-43C3-8AAF-0C2A8829AEDA}">
      <dsp:nvSpPr>
        <dsp:cNvPr id="0" name=""/>
        <dsp:cNvSpPr/>
      </dsp:nvSpPr>
      <dsp:spPr>
        <a:xfrm>
          <a:off x="4273208" y="294187"/>
          <a:ext cx="1810385" cy="1810385"/>
        </a:xfrm>
        <a:prstGeom prst="round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Text</a:t>
          </a:r>
          <a:endParaRPr lang="en-US" sz="5300" kern="1200" dirty="0"/>
        </a:p>
      </dsp:txBody>
      <dsp:txXfrm>
        <a:off x="4273208" y="294187"/>
        <a:ext cx="1810385" cy="1810385"/>
      </dsp:txXfrm>
    </dsp:sp>
    <dsp:sp modelId="{2E650073-63AB-416A-9260-73E73F32679D}">
      <dsp:nvSpPr>
        <dsp:cNvPr id="0" name=""/>
        <dsp:cNvSpPr/>
      </dsp:nvSpPr>
      <dsp:spPr>
        <a:xfrm>
          <a:off x="2146006" y="2421390"/>
          <a:ext cx="1810385" cy="1810385"/>
        </a:xfrm>
        <a:prstGeom prst="roundRect">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Text</a:t>
          </a:r>
          <a:endParaRPr lang="en-US" sz="5300" kern="1200" dirty="0"/>
        </a:p>
      </dsp:txBody>
      <dsp:txXfrm>
        <a:off x="2146006" y="2421390"/>
        <a:ext cx="1810385" cy="1810385"/>
      </dsp:txXfrm>
    </dsp:sp>
    <dsp:sp modelId="{6DB6B8E3-E097-4E8D-9338-904F93ABE655}">
      <dsp:nvSpPr>
        <dsp:cNvPr id="0" name=""/>
        <dsp:cNvSpPr/>
      </dsp:nvSpPr>
      <dsp:spPr>
        <a:xfrm>
          <a:off x="4273208" y="2421390"/>
          <a:ext cx="1810385" cy="1810385"/>
        </a:xfrm>
        <a:prstGeom prst="roundRect">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Text</a:t>
          </a:r>
          <a:endParaRPr lang="en-US" sz="5300" kern="1200" dirty="0"/>
        </a:p>
      </dsp:txBody>
      <dsp:txXfrm>
        <a:off x="4273208" y="2421390"/>
        <a:ext cx="1810385" cy="181038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5780BD-803B-4EF8-94FD-C005F15226A8}">
      <dsp:nvSpPr>
        <dsp:cNvPr id="0" name=""/>
        <dsp:cNvSpPr/>
      </dsp:nvSpPr>
      <dsp:spPr>
        <a:xfrm rot="10800000">
          <a:off x="1551498" y="0"/>
          <a:ext cx="3706304" cy="1058871"/>
        </a:xfrm>
        <a:prstGeom prst="round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48640" tIns="76200" rIns="91440" bIns="76200" numCol="1" spcCol="1270" anchor="ctr" anchorCtr="0">
          <a:noAutofit/>
        </a:bodyPr>
        <a:lstStyle/>
        <a:p>
          <a:pPr lvl="0" algn="ctr" defTabSz="889000" latinLnBrk="1">
            <a:lnSpc>
              <a:spcPct val="90000"/>
            </a:lnSpc>
            <a:spcBef>
              <a:spcPct val="0"/>
            </a:spcBef>
            <a:spcAft>
              <a:spcPct val="35000"/>
            </a:spcAft>
          </a:pPr>
          <a:r>
            <a:rPr lang="en-US" altLang="ko-KR" sz="2000" b="1" kern="1200" dirty="0" smtClean="0"/>
            <a:t>Text</a:t>
          </a:r>
          <a:endParaRPr lang="ko-KR" altLang="en-US" sz="2000" b="1" kern="1200" dirty="0"/>
        </a:p>
      </dsp:txBody>
      <dsp:txXfrm rot="10800000">
        <a:off x="1551498" y="0"/>
        <a:ext cx="3706304" cy="1058871"/>
      </dsp:txXfrm>
    </dsp:sp>
    <dsp:sp modelId="{B9755F92-FAE9-41EC-BB2A-AF420CF90AE1}">
      <dsp:nvSpPr>
        <dsp:cNvPr id="0" name=""/>
        <dsp:cNvSpPr/>
      </dsp:nvSpPr>
      <dsp:spPr>
        <a:xfrm>
          <a:off x="782459" y="610"/>
          <a:ext cx="1058871" cy="1058871"/>
        </a:xfrm>
        <a:prstGeom prst="ellipse">
          <a:avLst/>
        </a:prstGeom>
        <a:solidFill>
          <a:schemeClr val="accent3">
            <a:tint val="50000"/>
            <a:hueOff val="0"/>
            <a:satOff val="0"/>
            <a:lumOff val="0"/>
            <a:alphaOff val="0"/>
          </a:schemeClr>
        </a:solidFill>
        <a:ln>
          <a:noFill/>
        </a:ln>
        <a:effectLst>
          <a:outerShdw blurRad="50800" dist="20000" dir="5400000" rotWithShape="0">
            <a:srgbClr val="000000">
              <a:alpha val="42000"/>
            </a:srgbClr>
          </a:outerShdw>
        </a:effectLst>
      </dsp:spPr>
      <dsp:style>
        <a:lnRef idx="0">
          <a:scrgbClr r="0" g="0" b="0"/>
        </a:lnRef>
        <a:fillRef idx="1">
          <a:scrgbClr r="0" g="0" b="0"/>
        </a:fillRef>
        <a:effectRef idx="2">
          <a:scrgbClr r="0" g="0" b="0"/>
        </a:effectRef>
        <a:fontRef idx="minor"/>
      </dsp:style>
    </dsp:sp>
    <dsp:sp modelId="{CF5841A8-FE23-4D86-BE4D-C7A998ED1B3B}">
      <dsp:nvSpPr>
        <dsp:cNvPr id="0" name=""/>
        <dsp:cNvSpPr/>
      </dsp:nvSpPr>
      <dsp:spPr>
        <a:xfrm rot="10800000">
          <a:off x="1891230" y="1371603"/>
          <a:ext cx="3671356" cy="1058871"/>
        </a:xfrm>
        <a:prstGeom prst="roundRect">
          <a:avLst/>
        </a:prstGeom>
        <a:solidFill>
          <a:srgbClr val="00B0F0"/>
        </a:soli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48640" tIns="76200" rIns="91440" bIns="76200" numCol="1" spcCol="1270" anchor="ctr" anchorCtr="0">
          <a:noAutofit/>
        </a:bodyPr>
        <a:lstStyle/>
        <a:p>
          <a:pPr lvl="0" algn="ctr" defTabSz="889000" latinLnBrk="1">
            <a:lnSpc>
              <a:spcPct val="90000"/>
            </a:lnSpc>
            <a:spcBef>
              <a:spcPct val="0"/>
            </a:spcBef>
            <a:spcAft>
              <a:spcPct val="35000"/>
            </a:spcAft>
          </a:pPr>
          <a:r>
            <a:rPr lang="en-US" altLang="ko-KR" sz="2000" b="1" kern="1200" dirty="0" smtClean="0"/>
            <a:t>Text</a:t>
          </a:r>
          <a:endParaRPr lang="ko-KR" altLang="en-US" sz="2000" b="1" kern="1200" cap="none" baseline="0" dirty="0">
            <a:solidFill>
              <a:schemeClr val="tx1"/>
            </a:solidFill>
          </a:endParaRPr>
        </a:p>
      </dsp:txBody>
      <dsp:txXfrm rot="10800000">
        <a:off x="1891230" y="1371603"/>
        <a:ext cx="3671356" cy="1058871"/>
      </dsp:txXfrm>
    </dsp:sp>
    <dsp:sp modelId="{69F58310-CD11-4E90-AB4A-33B29A68BA06}">
      <dsp:nvSpPr>
        <dsp:cNvPr id="0" name=""/>
        <dsp:cNvSpPr/>
      </dsp:nvSpPr>
      <dsp:spPr>
        <a:xfrm>
          <a:off x="1136124" y="1371603"/>
          <a:ext cx="1058871" cy="1058871"/>
        </a:xfrm>
        <a:prstGeom prst="ellipse">
          <a:avLst/>
        </a:prstGeom>
        <a:blipFill rotWithShape="0">
          <a:blip xmlns:r="http://schemas.openxmlformats.org/officeDocument/2006/relationships" r:embed="rId1"/>
          <a:stretch>
            <a:fillRect/>
          </a:stretch>
        </a:blipFill>
        <a:ln>
          <a:noFill/>
        </a:ln>
        <a:effectLst>
          <a:outerShdw blurRad="50800" dist="20000" dir="5400000" rotWithShape="0">
            <a:srgbClr val="000000">
              <a:alpha val="42000"/>
            </a:srgbClr>
          </a:outerShdw>
        </a:effectLst>
      </dsp:spPr>
      <dsp:style>
        <a:lnRef idx="0">
          <a:scrgbClr r="0" g="0" b="0"/>
        </a:lnRef>
        <a:fillRef idx="1">
          <a:scrgbClr r="0" g="0" b="0"/>
        </a:fillRef>
        <a:effectRef idx="2">
          <a:scrgbClr r="0" g="0" b="0"/>
        </a:effectRef>
        <a:fontRef idx="minor"/>
      </dsp:style>
    </dsp:sp>
    <dsp:sp modelId="{0D6CAC62-620F-4A84-A386-4E25262AD849}">
      <dsp:nvSpPr>
        <dsp:cNvPr id="0" name=""/>
        <dsp:cNvSpPr/>
      </dsp:nvSpPr>
      <dsp:spPr>
        <a:xfrm rot="10800000">
          <a:off x="1524012" y="2743200"/>
          <a:ext cx="3671356" cy="1058871"/>
        </a:xfrm>
        <a:prstGeom prst="roundRect">
          <a:avLst/>
        </a:prstGeom>
        <a:gradFill rotWithShape="0">
          <a:gsLst>
            <a:gs pos="0">
              <a:schemeClr val="accent3">
                <a:hueOff val="-13803598"/>
                <a:satOff val="-36385"/>
                <a:lumOff val="-9412"/>
                <a:alphaOff val="0"/>
                <a:shade val="63000"/>
                <a:satMod val="165000"/>
              </a:schemeClr>
            </a:gs>
            <a:gs pos="30000">
              <a:schemeClr val="accent3">
                <a:hueOff val="-13803598"/>
                <a:satOff val="-36385"/>
                <a:lumOff val="-9412"/>
                <a:alphaOff val="0"/>
                <a:shade val="58000"/>
                <a:satMod val="165000"/>
              </a:schemeClr>
            </a:gs>
            <a:gs pos="75000">
              <a:schemeClr val="accent3">
                <a:hueOff val="-13803598"/>
                <a:satOff val="-36385"/>
                <a:lumOff val="-9412"/>
                <a:alphaOff val="0"/>
                <a:shade val="30000"/>
                <a:satMod val="175000"/>
              </a:schemeClr>
            </a:gs>
            <a:gs pos="100000">
              <a:schemeClr val="accent3">
                <a:hueOff val="-13803598"/>
                <a:satOff val="-36385"/>
                <a:lumOff val="-9412"/>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48640" tIns="76200" rIns="91440" bIns="76200" numCol="1" spcCol="1270" anchor="ctr" anchorCtr="0">
          <a:noAutofit/>
        </a:bodyPr>
        <a:lstStyle/>
        <a:p>
          <a:pPr lvl="0" algn="ctr" defTabSz="889000" latinLnBrk="1">
            <a:lnSpc>
              <a:spcPct val="90000"/>
            </a:lnSpc>
            <a:spcBef>
              <a:spcPct val="0"/>
            </a:spcBef>
            <a:spcAft>
              <a:spcPct val="35000"/>
            </a:spcAft>
          </a:pPr>
          <a:r>
            <a:rPr lang="en-US" altLang="ko-KR" sz="2000" b="1" kern="1200" dirty="0" smtClean="0"/>
            <a:t>Text</a:t>
          </a:r>
          <a:endParaRPr lang="ko-KR" altLang="en-US" sz="2000" kern="1200" dirty="0"/>
        </a:p>
      </dsp:txBody>
      <dsp:txXfrm rot="10800000">
        <a:off x="1524012" y="2743200"/>
        <a:ext cx="3671356" cy="1058871"/>
      </dsp:txXfrm>
    </dsp:sp>
    <dsp:sp modelId="{0C1AD613-A564-45A5-8121-0131B59C513F}">
      <dsp:nvSpPr>
        <dsp:cNvPr id="0" name=""/>
        <dsp:cNvSpPr/>
      </dsp:nvSpPr>
      <dsp:spPr>
        <a:xfrm>
          <a:off x="699392" y="2750517"/>
          <a:ext cx="1058871" cy="1058871"/>
        </a:xfrm>
        <a:prstGeom prst="ellipse">
          <a:avLst/>
        </a:prstGeom>
        <a:solidFill>
          <a:schemeClr val="accent3">
            <a:tint val="50000"/>
            <a:hueOff val="-13980084"/>
            <a:satOff val="-37467"/>
            <a:lumOff val="-3981"/>
            <a:alphaOff val="0"/>
          </a:schemeClr>
        </a:solidFill>
        <a:ln>
          <a:noFill/>
        </a:ln>
        <a:effectLst>
          <a:outerShdw blurRad="50800" dist="20000" dir="5400000" rotWithShape="0">
            <a:srgbClr val="000000">
              <a:alpha val="42000"/>
            </a:srgbClr>
          </a:outerShdw>
        </a:effectLst>
      </dsp:spPr>
      <dsp:style>
        <a:lnRef idx="0">
          <a:scrgbClr r="0" g="0" b="0"/>
        </a:lnRef>
        <a:fillRef idx="1">
          <a:scrgbClr r="0" g="0" b="0"/>
        </a:fillRef>
        <a:effectRef idx="2">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A3E9059-FF51-4040-B03B-33B12B921940}">
      <dsp:nvSpPr>
        <dsp:cNvPr id="0" name=""/>
        <dsp:cNvSpPr/>
      </dsp:nvSpPr>
      <dsp:spPr>
        <a:xfrm rot="5400000">
          <a:off x="5248283" y="-2196676"/>
          <a:ext cx="695689" cy="5266944"/>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a:outerShdw blurRad="50800" dist="20000" dir="5400000" rotWithShape="0">
            <a:srgbClr val="000000">
              <a:alpha val="42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Text</a:t>
          </a:r>
          <a:endParaRPr lang="en-US" sz="2100" kern="1200" dirty="0"/>
        </a:p>
      </dsp:txBody>
      <dsp:txXfrm rot="5400000">
        <a:off x="5248283" y="-2196676"/>
        <a:ext cx="695689" cy="5266944"/>
      </dsp:txXfrm>
    </dsp:sp>
    <dsp:sp modelId="{1135831E-D343-4CFC-BBED-A8B0161A233E}">
      <dsp:nvSpPr>
        <dsp:cNvPr id="0" name=""/>
        <dsp:cNvSpPr/>
      </dsp:nvSpPr>
      <dsp:spPr>
        <a:xfrm>
          <a:off x="0" y="1988"/>
          <a:ext cx="2962656" cy="869612"/>
        </a:xfrm>
        <a:prstGeom prst="roundRect">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#1</a:t>
          </a:r>
        </a:p>
      </dsp:txBody>
      <dsp:txXfrm>
        <a:off x="0" y="1988"/>
        <a:ext cx="2962656" cy="869612"/>
      </dsp:txXfrm>
    </dsp:sp>
    <dsp:sp modelId="{54687C6C-82A9-4F98-AA30-7FBF50278BC3}">
      <dsp:nvSpPr>
        <dsp:cNvPr id="0" name=""/>
        <dsp:cNvSpPr/>
      </dsp:nvSpPr>
      <dsp:spPr>
        <a:xfrm rot="5400000">
          <a:off x="5248283" y="-1283583"/>
          <a:ext cx="695689" cy="5266944"/>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a:outerShdw blurRad="50800" dist="20000" dir="5400000" rotWithShape="0">
            <a:srgbClr val="000000">
              <a:alpha val="42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Text</a:t>
          </a:r>
          <a:endParaRPr lang="en-US" sz="2100" kern="1200" dirty="0"/>
        </a:p>
      </dsp:txBody>
      <dsp:txXfrm rot="5400000">
        <a:off x="5248283" y="-1283583"/>
        <a:ext cx="695689" cy="5266944"/>
      </dsp:txXfrm>
    </dsp:sp>
    <dsp:sp modelId="{5F0E9F71-BFC7-4B13-AB5B-07E90D41B4EE}">
      <dsp:nvSpPr>
        <dsp:cNvPr id="0" name=""/>
        <dsp:cNvSpPr/>
      </dsp:nvSpPr>
      <dsp:spPr>
        <a:xfrm>
          <a:off x="0" y="915081"/>
          <a:ext cx="2962656" cy="869612"/>
        </a:xfrm>
        <a:prstGeom prst="round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#2</a:t>
          </a:r>
          <a:endParaRPr lang="en-US" sz="2700" kern="1200" dirty="0"/>
        </a:p>
      </dsp:txBody>
      <dsp:txXfrm>
        <a:off x="0" y="915081"/>
        <a:ext cx="2962656" cy="869612"/>
      </dsp:txXfrm>
    </dsp:sp>
    <dsp:sp modelId="{B7E8B698-C835-4D48-820D-C0FDEE4CBD00}">
      <dsp:nvSpPr>
        <dsp:cNvPr id="0" name=""/>
        <dsp:cNvSpPr/>
      </dsp:nvSpPr>
      <dsp:spPr>
        <a:xfrm rot="5400000">
          <a:off x="5248283" y="-370490"/>
          <a:ext cx="695689" cy="5266944"/>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a:outerShdw blurRad="50800" dist="20000" dir="5400000" rotWithShape="0">
            <a:srgbClr val="000000">
              <a:alpha val="42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Text</a:t>
          </a:r>
          <a:endParaRPr lang="en-US" sz="2100" kern="1200" dirty="0"/>
        </a:p>
      </dsp:txBody>
      <dsp:txXfrm rot="5400000">
        <a:off x="5248283" y="-370490"/>
        <a:ext cx="695689" cy="5266944"/>
      </dsp:txXfrm>
    </dsp:sp>
    <dsp:sp modelId="{FDE40D72-E480-4179-82A7-77C67C8C4100}">
      <dsp:nvSpPr>
        <dsp:cNvPr id="0" name=""/>
        <dsp:cNvSpPr/>
      </dsp:nvSpPr>
      <dsp:spPr>
        <a:xfrm>
          <a:off x="0" y="1828174"/>
          <a:ext cx="2962656" cy="869612"/>
        </a:xfrm>
        <a:prstGeom prst="roundRect">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#3</a:t>
          </a:r>
          <a:endParaRPr lang="en-US" sz="2700" kern="1200" dirty="0"/>
        </a:p>
      </dsp:txBody>
      <dsp:txXfrm>
        <a:off x="0" y="1828174"/>
        <a:ext cx="2962656" cy="869612"/>
      </dsp:txXfrm>
    </dsp:sp>
    <dsp:sp modelId="{29345982-7705-47BD-AECE-77FADBF5D931}">
      <dsp:nvSpPr>
        <dsp:cNvPr id="0" name=""/>
        <dsp:cNvSpPr/>
      </dsp:nvSpPr>
      <dsp:spPr>
        <a:xfrm rot="5400000">
          <a:off x="5248283" y="542601"/>
          <a:ext cx="695689" cy="5266944"/>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ln>
        <a:effectLst>
          <a:outerShdw blurRad="50800" dist="20000" dir="5400000" rotWithShape="0">
            <a:srgbClr val="000000">
              <a:alpha val="42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Text</a:t>
          </a:r>
          <a:endParaRPr lang="en-US" sz="2100" kern="1200" dirty="0"/>
        </a:p>
      </dsp:txBody>
      <dsp:txXfrm rot="5400000">
        <a:off x="5248283" y="542601"/>
        <a:ext cx="695689" cy="5266944"/>
      </dsp:txXfrm>
    </dsp:sp>
    <dsp:sp modelId="{F0987A4F-E8DC-4A2C-BBF1-5C9B8FF4145B}">
      <dsp:nvSpPr>
        <dsp:cNvPr id="0" name=""/>
        <dsp:cNvSpPr/>
      </dsp:nvSpPr>
      <dsp:spPr>
        <a:xfrm>
          <a:off x="0" y="2741267"/>
          <a:ext cx="2962656" cy="869612"/>
        </a:xfrm>
        <a:prstGeom prst="roundRect">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smtClean="0"/>
            <a:t>#4</a:t>
          </a:r>
          <a:endParaRPr lang="en-US" sz="2100" kern="1200" dirty="0"/>
        </a:p>
      </dsp:txBody>
      <dsp:txXfrm>
        <a:off x="0" y="2741267"/>
        <a:ext cx="2962656" cy="869612"/>
      </dsp:txXfrm>
    </dsp:sp>
    <dsp:sp modelId="{09BD3C2C-BA27-4BD1-9B84-D8A46EBFB6BE}">
      <dsp:nvSpPr>
        <dsp:cNvPr id="0" name=""/>
        <dsp:cNvSpPr/>
      </dsp:nvSpPr>
      <dsp:spPr>
        <a:xfrm rot="5400000">
          <a:off x="5248283" y="1455694"/>
          <a:ext cx="695689" cy="5266944"/>
        </a:xfrm>
        <a:prstGeom prst="round2SameRect">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ln>
        <a:effectLst>
          <a:outerShdw blurRad="50800" dist="20000" dir="5400000" rotWithShape="0">
            <a:srgbClr val="000000">
              <a:alpha val="42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Text</a:t>
          </a:r>
          <a:endParaRPr lang="en-US" sz="2100" kern="1200" dirty="0"/>
        </a:p>
      </dsp:txBody>
      <dsp:txXfrm rot="5400000">
        <a:off x="5248283" y="1455694"/>
        <a:ext cx="695689" cy="5266944"/>
      </dsp:txXfrm>
    </dsp:sp>
    <dsp:sp modelId="{87261DB7-707C-4AE4-A2A3-C4F80F6B7603}">
      <dsp:nvSpPr>
        <dsp:cNvPr id="0" name=""/>
        <dsp:cNvSpPr/>
      </dsp:nvSpPr>
      <dsp:spPr>
        <a:xfrm>
          <a:off x="0" y="3654360"/>
          <a:ext cx="2962656" cy="869612"/>
        </a:xfrm>
        <a:prstGeom prst="roundRect">
          <a:avLst/>
        </a:prstGeom>
        <a:gradFill rotWithShape="0">
          <a:gsLst>
            <a:gs pos="0">
              <a:schemeClr val="accent6">
                <a:hueOff val="0"/>
                <a:satOff val="0"/>
                <a:lumOff val="0"/>
                <a:alphaOff val="0"/>
                <a:shade val="63000"/>
                <a:satMod val="165000"/>
              </a:schemeClr>
            </a:gs>
            <a:gs pos="30000">
              <a:schemeClr val="accent6">
                <a:hueOff val="0"/>
                <a:satOff val="0"/>
                <a:lumOff val="0"/>
                <a:alphaOff val="0"/>
                <a:shade val="58000"/>
                <a:satMod val="165000"/>
              </a:schemeClr>
            </a:gs>
            <a:gs pos="75000">
              <a:schemeClr val="accent6">
                <a:hueOff val="0"/>
                <a:satOff val="0"/>
                <a:lumOff val="0"/>
                <a:alphaOff val="0"/>
                <a:shade val="30000"/>
                <a:satMod val="175000"/>
              </a:schemeClr>
            </a:gs>
            <a:gs pos="100000">
              <a:schemeClr val="accent6">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smtClean="0"/>
            <a:t>#5</a:t>
          </a:r>
          <a:endParaRPr lang="en-US" sz="2100" kern="1200" dirty="0"/>
        </a:p>
      </dsp:txBody>
      <dsp:txXfrm>
        <a:off x="0" y="3654360"/>
        <a:ext cx="2962656" cy="86961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3">
  <dgm:title val="Simple 1"/>
  <dgm:desc val="Simple 1"/>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7F1AB3-833E-447B-8F17-BB9876981D04}" type="datetimeFigureOut">
              <a:rPr lang="en-US" smtClean="0"/>
              <a:pPr/>
              <a:t>3/24/2011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8DF877-153B-48CE-8274-0747C8AC7C0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84FCA9-CBBB-4ABC-BA5E-2EFFA2CA274B}" type="slidenum">
              <a:rPr lang="en-US"/>
              <a:pPr/>
              <a:t>1</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pPr marL="228600" indent="-228600">
              <a:lnSpc>
                <a:spcPct val="90000"/>
              </a:lnSpc>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E18DF877-153B-48CE-8274-0747C8AC7C0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8DF877-153B-48CE-8274-0747C8AC7C0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E18DF877-153B-48CE-8274-0747C8AC7C0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a:t>
            </a:r>
            <a:r>
              <a:rPr lang="en-US" smtClean="0"/>
              <a:t>the list.</a:t>
            </a:r>
            <a:endParaRPr lang="en-US"/>
          </a:p>
        </p:txBody>
      </p:sp>
      <p:sp>
        <p:nvSpPr>
          <p:cNvPr id="4" name="Slide Number Placeholder 3"/>
          <p:cNvSpPr>
            <a:spLocks noGrp="1"/>
          </p:cNvSpPr>
          <p:nvPr>
            <p:ph type="sldNum" sz="quarter" idx="10"/>
          </p:nvPr>
        </p:nvSpPr>
        <p:spPr/>
        <p:txBody>
          <a:bodyPr/>
          <a:lstStyle/>
          <a:p>
            <a:fld id="{E18DF877-153B-48CE-8274-0747C8AC7C0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1DF436D-8113-49EF-88B4-D4BB59F44D9C}"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8DF877-153B-48CE-8274-0747C8AC7C07}"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dirty="0" smtClean="0"/>
          </a:p>
        </p:txBody>
      </p:sp>
      <p:sp>
        <p:nvSpPr>
          <p:cNvPr id="4" name="Slide Number Placeholder 3"/>
          <p:cNvSpPr>
            <a:spLocks noGrp="1"/>
          </p:cNvSpPr>
          <p:nvPr>
            <p:ph type="sldNum" sz="quarter" idx="10"/>
          </p:nvPr>
        </p:nvSpPr>
        <p:spPr/>
        <p:txBody>
          <a:bodyPr/>
          <a:lstStyle/>
          <a:p>
            <a:fld id="{E18DF877-153B-48CE-8274-0747C8AC7C0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buFont typeface="Arial" pitchFamily="34" charset="0"/>
              <a:buNone/>
            </a:pPr>
            <a:r>
              <a:rPr lang="en-US" b="1" u="sng" dirty="0" smtClean="0"/>
              <a:t>STRENGTHS</a:t>
            </a:r>
            <a:endParaRPr lang="en-US" dirty="0" smtClean="0"/>
          </a:p>
          <a:p>
            <a:pPr rtl="0">
              <a:buFont typeface="Arial" pitchFamily="34" charset="0"/>
              <a:buChar char="•"/>
            </a:pPr>
            <a:r>
              <a:rPr lang="en-US" dirty="0" smtClean="0"/>
              <a:t>The instructional design element is well documented course strength. Every mark in each of the 16 categories were either satisfactory (or more times than not) very satisfactory. The average score across this element was a nearly perfect 3.375.</a:t>
            </a:r>
          </a:p>
          <a:p>
            <a:pPr rtl="0">
              <a:buFont typeface="Arial" pitchFamily="34" charset="0"/>
              <a:buChar char="•"/>
            </a:pPr>
            <a:r>
              <a:rPr lang="en-US" dirty="0" smtClean="0"/>
              <a:t>Outstanding use of the Learning Management System capabilities</a:t>
            </a:r>
          </a:p>
          <a:p>
            <a:pPr rtl="0">
              <a:buFont typeface="Arial" pitchFamily="34" charset="0"/>
              <a:buChar char="•"/>
            </a:pPr>
            <a:r>
              <a:rPr lang="en-US" dirty="0" smtClean="0"/>
              <a:t>Watts uses tasks instead of modules to help middle </a:t>
            </a:r>
            <a:r>
              <a:rPr lang="en-US" dirty="0" err="1" smtClean="0"/>
              <a:t>schoolers</a:t>
            </a:r>
            <a:r>
              <a:rPr lang="en-US" dirty="0" smtClean="0"/>
              <a:t> focus</a:t>
            </a:r>
          </a:p>
          <a:p>
            <a:pPr rtl="0">
              <a:buFont typeface="Arial" pitchFamily="34" charset="0"/>
              <a:buChar char="•"/>
            </a:pPr>
            <a:r>
              <a:rPr lang="en-US" dirty="0" smtClean="0"/>
              <a:t>Well written lesson objectives</a:t>
            </a:r>
          </a:p>
          <a:p>
            <a:pPr rtl="0">
              <a:buFont typeface="Arial" pitchFamily="34" charset="0"/>
              <a:buChar char="•"/>
            </a:pPr>
            <a:r>
              <a:rPr lang="en-US" dirty="0" smtClean="0"/>
              <a:t>Fantastic job using instructor-made Jing videos tutorials on most lessons</a:t>
            </a:r>
          </a:p>
          <a:p>
            <a:pPr rtl="0">
              <a:buFont typeface="Arial" pitchFamily="34" charset="0"/>
              <a:buChar char="•"/>
            </a:pPr>
            <a:r>
              <a:rPr lang="en-US" dirty="0" smtClean="0"/>
              <a:t>Useful and fun activities to teach subject matter</a:t>
            </a:r>
          </a:p>
          <a:p>
            <a:pPr rtl="0">
              <a:buFont typeface="Arial" pitchFamily="34" charset="0"/>
              <a:buChar char="•"/>
            </a:pPr>
            <a:r>
              <a:rPr lang="en-US" dirty="0" smtClean="0"/>
              <a:t>Good use of Internet resources</a:t>
            </a:r>
          </a:p>
          <a:p>
            <a:pPr rtl="0">
              <a:buFont typeface="Arial" pitchFamily="34" charset="0"/>
              <a:buChar char="•"/>
            </a:pPr>
            <a:r>
              <a:rPr lang="en-US" dirty="0" smtClean="0"/>
              <a:t>Outstanding creative thought put into this well-designed course</a:t>
            </a:r>
          </a:p>
          <a:p>
            <a:pPr rtl="0">
              <a:buFont typeface="Arial" pitchFamily="34" charset="0"/>
              <a:buChar char="•"/>
            </a:pPr>
            <a:r>
              <a:rPr lang="en-US" dirty="0" smtClean="0"/>
              <a:t>Multitude of opportunities for student interaction on discussion boards</a:t>
            </a:r>
          </a:p>
          <a:p>
            <a:pPr rtl="0">
              <a:buFont typeface="Arial" pitchFamily="34" charset="0"/>
              <a:buChar char="•"/>
            </a:pPr>
            <a:r>
              <a:rPr lang="en-US" dirty="0" smtClean="0"/>
              <a:t>Instructor builds in choice, rewards innovation, makes room for student opinion</a:t>
            </a:r>
          </a:p>
          <a:p>
            <a:pPr rtl="0">
              <a:buFont typeface="Arial" pitchFamily="34" charset="0"/>
              <a:buChar char="•"/>
            </a:pPr>
            <a:r>
              <a:rPr lang="en-US" dirty="0" smtClean="0"/>
              <a:t>Integrates Web 2.0 tools</a:t>
            </a:r>
          </a:p>
          <a:p>
            <a:pPr rtl="0">
              <a:buFont typeface="Arial" pitchFamily="34" charset="0"/>
              <a:buChar char="•"/>
            </a:pPr>
            <a:r>
              <a:rPr lang="en-US" dirty="0" smtClean="0"/>
              <a:t>Pretests and multiple chances to earn best grades</a:t>
            </a:r>
          </a:p>
          <a:p>
            <a:pPr rtl="0">
              <a:buFont typeface="Arial" pitchFamily="34" charset="0"/>
              <a:buChar char="•"/>
            </a:pPr>
            <a:r>
              <a:rPr lang="en-US" dirty="0" smtClean="0"/>
              <a:t>Basic vocabulary words were appropriate and well designed</a:t>
            </a:r>
          </a:p>
          <a:p>
            <a:pPr rtl="0">
              <a:buFont typeface="Arial" pitchFamily="34" charset="0"/>
              <a:buChar char="•"/>
            </a:pPr>
            <a:r>
              <a:rPr lang="en-US" dirty="0" smtClean="0"/>
              <a:t>Included learning styles assessment</a:t>
            </a:r>
          </a:p>
          <a:p>
            <a:pPr rtl="0">
              <a:buFont typeface="Arial" pitchFamily="34" charset="0"/>
              <a:buChar char="•"/>
            </a:pPr>
            <a:r>
              <a:rPr lang="en-US" dirty="0" err="1" smtClean="0"/>
              <a:t>Wordle</a:t>
            </a:r>
            <a:r>
              <a:rPr lang="en-US" dirty="0" smtClean="0"/>
              <a:t> activity was intriguing</a:t>
            </a:r>
          </a:p>
          <a:p>
            <a:pPr rtl="0">
              <a:buFont typeface="Arial" pitchFamily="34" charset="0"/>
              <a:buChar char="•"/>
            </a:pPr>
            <a:r>
              <a:rPr lang="en-US" dirty="0" smtClean="0"/>
              <a:t>Career Plan Worksheet integrated real-world assignments into the technology package</a:t>
            </a:r>
          </a:p>
          <a:p>
            <a:pPr rtl="0">
              <a:buFont typeface="Arial" pitchFamily="34" charset="0"/>
              <a:buChar char="•"/>
            </a:pPr>
            <a:r>
              <a:rPr lang="en-US" dirty="0" smtClean="0"/>
              <a:t>Implemented "games" for learning (like keyboard games)</a:t>
            </a:r>
          </a:p>
          <a:p>
            <a:pPr rtl="0">
              <a:buFont typeface="Arial" pitchFamily="34" charset="0"/>
              <a:buChar char="•"/>
            </a:pPr>
            <a:r>
              <a:rPr lang="en-US" dirty="0" smtClean="0"/>
              <a:t>Anticipated errors the students might encounter and showed them workarounds</a:t>
            </a:r>
          </a:p>
          <a:p>
            <a:pPr rtl="0">
              <a:buFont typeface="Arial" pitchFamily="34" charset="0"/>
              <a:buChar char="•"/>
            </a:pPr>
            <a:r>
              <a:rPr lang="en-US" dirty="0" smtClean="0"/>
              <a:t>Pointed students to a number of outstanding web sites for current and future resourcing</a:t>
            </a:r>
          </a:p>
          <a:p>
            <a:pPr rtl="0">
              <a:buFont typeface="Arial" pitchFamily="34" charset="0"/>
              <a:buChar char="•"/>
            </a:pPr>
            <a:r>
              <a:rPr lang="en-US" dirty="0" smtClean="0"/>
              <a:t>Used compare-contrast exercise for multimedia component</a:t>
            </a:r>
          </a:p>
          <a:p>
            <a:pPr rtl="0">
              <a:buFont typeface="Arial" pitchFamily="34" charset="0"/>
              <a:buNone/>
            </a:pPr>
            <a:endParaRPr lang="en-US" dirty="0" smtClean="0"/>
          </a:p>
          <a:p>
            <a:pPr rtl="0">
              <a:buFont typeface="Arial" pitchFamily="34" charset="0"/>
              <a:buNone/>
            </a:pPr>
            <a:r>
              <a:rPr lang="en-US" b="1" u="sng" dirty="0" smtClean="0"/>
              <a:t>WEAKNESSES</a:t>
            </a:r>
          </a:p>
          <a:p>
            <a:pPr rtl="0">
              <a:buFont typeface="Arial" pitchFamily="34" charset="0"/>
              <a:buChar char="•"/>
            </a:pPr>
            <a:r>
              <a:rPr lang="en-US" dirty="0" smtClean="0"/>
              <a:t>Absence of syllabus was a glaring </a:t>
            </a:r>
            <a:r>
              <a:rPr lang="en-US" dirty="0" err="1" smtClean="0"/>
              <a:t>ommision</a:t>
            </a:r>
            <a:r>
              <a:rPr lang="en-US" dirty="0" smtClean="0"/>
              <a:t> (syllabus located on Watt's Business Technology web page)</a:t>
            </a:r>
          </a:p>
          <a:p>
            <a:pPr rtl="0">
              <a:buFont typeface="Arial" pitchFamily="34" charset="0"/>
              <a:buChar char="•"/>
            </a:pPr>
            <a:r>
              <a:rPr lang="en-US" dirty="0" smtClean="0"/>
              <a:t>Tasks 5,7, and 8 were missing assignments</a:t>
            </a:r>
          </a:p>
          <a:p>
            <a:pPr rtl="0">
              <a:buFont typeface="Arial" pitchFamily="34" charset="0"/>
              <a:buChar char="•"/>
            </a:pPr>
            <a:r>
              <a:rPr lang="en-US" dirty="0" smtClean="0"/>
              <a:t>Tasks 9-11 were either missing on not visible</a:t>
            </a:r>
          </a:p>
          <a:p>
            <a:pPr rtl="0">
              <a:buFont typeface="Arial" pitchFamily="34" charset="0"/>
              <a:buChar char="•"/>
            </a:pPr>
            <a:r>
              <a:rPr lang="en-US" dirty="0" smtClean="0"/>
              <a:t>Emerging </a:t>
            </a:r>
            <a:r>
              <a:rPr lang="en-US" dirty="0" err="1" smtClean="0"/>
              <a:t>technologis</a:t>
            </a:r>
            <a:r>
              <a:rPr lang="en-US" dirty="0" smtClean="0"/>
              <a:t> like podcasts and </a:t>
            </a:r>
            <a:r>
              <a:rPr lang="en-US" dirty="0" err="1" smtClean="0"/>
              <a:t>vidcasts</a:t>
            </a:r>
            <a:r>
              <a:rPr lang="en-US" dirty="0" smtClean="0"/>
              <a:t> were strangely absent</a:t>
            </a:r>
          </a:p>
          <a:p>
            <a:pPr rtl="0">
              <a:buFont typeface="Arial" pitchFamily="34" charset="0"/>
              <a:buChar char="•"/>
            </a:pPr>
            <a:r>
              <a:rPr lang="en-US" dirty="0" smtClean="0"/>
              <a:t>In some video tutorials Watts talked too fast to keep up</a:t>
            </a:r>
          </a:p>
          <a:p>
            <a:pPr rtl="0">
              <a:buFont typeface="Arial" pitchFamily="34" charset="0"/>
              <a:buChar char="•"/>
            </a:pPr>
            <a:r>
              <a:rPr lang="en-US" dirty="0" smtClean="0"/>
              <a:t>Some videos were ended abruptly - a nice place to end with on an encouraging note</a:t>
            </a:r>
          </a:p>
          <a:p>
            <a:pPr rtl="0">
              <a:buFont typeface="Arial" pitchFamily="34" charset="0"/>
              <a:buChar char="•"/>
            </a:pPr>
            <a:r>
              <a:rPr lang="en-US" dirty="0" smtClean="0"/>
              <a:t>No controls on Jing videos available for students to pause</a:t>
            </a:r>
          </a:p>
          <a:p>
            <a:pPr rtl="0">
              <a:buFont typeface="Arial" pitchFamily="34" charset="0"/>
              <a:buChar char="•"/>
            </a:pPr>
            <a:r>
              <a:rPr lang="en-US" dirty="0" smtClean="0"/>
              <a:t>In some Jing videos, instructor performed work outside view of the student's screen</a:t>
            </a:r>
          </a:p>
          <a:p>
            <a:pPr rtl="0">
              <a:buFont typeface="Arial" pitchFamily="34" charset="0"/>
              <a:buChar char="•"/>
            </a:pPr>
            <a:r>
              <a:rPr lang="en-US" dirty="0" smtClean="0"/>
              <a:t>Task 4: </a:t>
            </a:r>
            <a:r>
              <a:rPr lang="en-US" sz="1200" kern="1200" dirty="0" smtClean="0">
                <a:solidFill>
                  <a:schemeClr val="tx1"/>
                </a:solidFill>
                <a:latin typeface="+mn-lt"/>
                <a:ea typeface="+mn-ea"/>
                <a:cs typeface="+mn-cs"/>
              </a:rPr>
              <a:t>- Keybaroding_games_2.swf is misspelled </a:t>
            </a:r>
          </a:p>
          <a:p>
            <a:pPr rtl="0"/>
            <a:endParaRPr lang="en-US" sz="1200" kern="1200" dirty="0" smtClean="0">
              <a:solidFill>
                <a:schemeClr val="tx1"/>
              </a:solidFill>
              <a:latin typeface="+mn-lt"/>
              <a:ea typeface="+mn-ea"/>
              <a:cs typeface="+mn-cs"/>
            </a:endParaRPr>
          </a:p>
          <a:p>
            <a:pPr rtl="0"/>
            <a:r>
              <a:rPr lang="en-US" sz="1200" b="1" u="sng" kern="1200" dirty="0" smtClean="0">
                <a:solidFill>
                  <a:schemeClr val="tx1"/>
                </a:solidFill>
                <a:latin typeface="+mn-lt"/>
                <a:ea typeface="+mn-ea"/>
                <a:cs typeface="+mn-cs"/>
              </a:rPr>
              <a:t>INTERACTION BETWEEN STUDENTS AND TEACHER</a:t>
            </a:r>
            <a:r>
              <a:rPr lang="en-US" sz="1200" b="1" u="sng" kern="1200" baseline="0" dirty="0" smtClean="0">
                <a:solidFill>
                  <a:schemeClr val="tx1"/>
                </a:solidFill>
                <a:latin typeface="+mn-lt"/>
                <a:ea typeface="+mn-ea"/>
                <a:cs typeface="+mn-cs"/>
              </a:rPr>
              <a:t> </a:t>
            </a:r>
          </a:p>
          <a:p>
            <a:pPr rtl="0">
              <a:buFont typeface="Arial" pitchFamily="34" charset="0"/>
              <a:buChar char="•"/>
            </a:pPr>
            <a:r>
              <a:rPr lang="en-US" dirty="0" smtClean="0"/>
              <a:t>Teacher provided multiple ways to interact with him:</a:t>
            </a:r>
          </a:p>
          <a:p>
            <a:pPr rtl="0">
              <a:buFont typeface="Arial" pitchFamily="34" charset="0"/>
              <a:buChar char="•"/>
            </a:pPr>
            <a:r>
              <a:rPr lang="en-US" dirty="0" smtClean="0"/>
              <a:t>School email address</a:t>
            </a:r>
          </a:p>
          <a:p>
            <a:pPr rtl="0">
              <a:buFont typeface="Arial" pitchFamily="34" charset="0"/>
              <a:buChar char="•"/>
            </a:pPr>
            <a:r>
              <a:rPr lang="en-US" dirty="0" smtClean="0"/>
              <a:t>LMS discussion board</a:t>
            </a:r>
          </a:p>
          <a:p>
            <a:pPr rtl="0">
              <a:buFont typeface="Arial" pitchFamily="34" charset="0"/>
              <a:buChar char="•"/>
            </a:pPr>
            <a:r>
              <a:rPr lang="en-US" dirty="0" smtClean="0"/>
              <a:t>Posted in the Science Fair Project area when he would be on campus for f2f meetings</a:t>
            </a:r>
          </a:p>
          <a:p>
            <a:pPr rtl="0">
              <a:buFont typeface="Arial" pitchFamily="34" charset="0"/>
              <a:buChar char="•"/>
            </a:pPr>
            <a:r>
              <a:rPr lang="en-US" dirty="0" smtClean="0"/>
              <a:t>Watts emailed me a photo of he and his 6th grade class taken on 3/14/11 demonstrating that this course, at least for 6th graders, is a blended learning course with ample f2f interaction with their teacher</a:t>
            </a:r>
          </a:p>
          <a:p>
            <a:pPr rtl="0"/>
            <a:endParaRPr lang="en-US" sz="1200" kern="1200" baseline="0" dirty="0" smtClean="0">
              <a:solidFill>
                <a:schemeClr val="tx1"/>
              </a:solidFill>
              <a:latin typeface="+mn-lt"/>
              <a:ea typeface="+mn-ea"/>
              <a:cs typeface="+mn-cs"/>
            </a:endParaRPr>
          </a:p>
          <a:p>
            <a:pPr rtl="0"/>
            <a:r>
              <a:rPr lang="en-US" sz="1200" b="1" u="sng" kern="1200" baseline="0" dirty="0" smtClean="0">
                <a:solidFill>
                  <a:schemeClr val="tx1"/>
                </a:solidFill>
                <a:latin typeface="+mn-lt"/>
                <a:ea typeface="+mn-ea"/>
                <a:cs typeface="+mn-cs"/>
              </a:rPr>
              <a:t>INTERACTION AMONG STUDENTS</a:t>
            </a:r>
          </a:p>
          <a:p>
            <a:pPr rtl="0">
              <a:buFont typeface="Arial" pitchFamily="34" charset="0"/>
              <a:buChar char="•"/>
            </a:pPr>
            <a:r>
              <a:rPr lang="en-US" dirty="0" smtClean="0"/>
              <a:t>Discussion boards were a prominent part of course</a:t>
            </a:r>
          </a:p>
          <a:p>
            <a:pPr rtl="0">
              <a:buFont typeface="Arial" pitchFamily="34" charset="0"/>
              <a:buChar char="•"/>
            </a:pPr>
            <a:r>
              <a:rPr lang="en-US" dirty="0" smtClean="0"/>
              <a:t>Students were required to "rate" one another's posts using an innovative star rating system</a:t>
            </a:r>
          </a:p>
          <a:p>
            <a:pPr rtl="0"/>
            <a:endParaRPr lang="en-US" sz="1200" kern="1200" baseline="0" dirty="0" smtClean="0">
              <a:solidFill>
                <a:schemeClr val="tx1"/>
              </a:solidFill>
              <a:latin typeface="+mn-lt"/>
              <a:ea typeface="+mn-ea"/>
              <a:cs typeface="+mn-cs"/>
            </a:endParaRPr>
          </a:p>
          <a:p>
            <a:pPr rtl="0"/>
            <a:r>
              <a:rPr lang="en-US" sz="1200" b="1" u="sng" kern="1200" baseline="0" dirty="0" smtClean="0">
                <a:solidFill>
                  <a:schemeClr val="tx1"/>
                </a:solidFill>
                <a:latin typeface="+mn-lt"/>
                <a:ea typeface="+mn-ea"/>
                <a:cs typeface="+mn-cs"/>
              </a:rPr>
              <a:t>RECOMMENDATIONS</a:t>
            </a:r>
          </a:p>
          <a:p>
            <a:pPr rtl="0">
              <a:buFont typeface="Arial" pitchFamily="34" charset="0"/>
              <a:buChar char="•"/>
            </a:pPr>
            <a:r>
              <a:rPr lang="en-US" sz="1200" kern="1200" baseline="0" dirty="0" smtClean="0">
                <a:solidFill>
                  <a:schemeClr val="tx1"/>
                </a:solidFill>
                <a:latin typeface="+mn-lt"/>
                <a:ea typeface="+mn-ea"/>
                <a:cs typeface="+mn-cs"/>
              </a:rPr>
              <a:t>Line by line document listing every typo or grammatical error or font issue that was discovered that can be shared with Jason Watts</a:t>
            </a:r>
          </a:p>
          <a:p>
            <a:pPr rtl="0">
              <a:buFont typeface="Arial" pitchFamily="34" charset="0"/>
              <a:buChar char="•"/>
            </a:pPr>
            <a:r>
              <a:rPr lang="en-US" sz="1200" kern="1200" dirty="0" smtClean="0">
                <a:solidFill>
                  <a:schemeClr val="tx1"/>
                </a:solidFill>
                <a:latin typeface="+mn-lt"/>
                <a:ea typeface="+mn-ea"/>
                <a:cs typeface="+mn-cs"/>
              </a:rPr>
              <a:t>Have students compare </a:t>
            </a:r>
            <a:r>
              <a:rPr lang="en-US" sz="1200" kern="1200" dirty="0" err="1" smtClean="0">
                <a:solidFill>
                  <a:schemeClr val="tx1"/>
                </a:solidFill>
                <a:latin typeface="+mn-lt"/>
                <a:ea typeface="+mn-ea"/>
                <a:cs typeface="+mn-cs"/>
              </a:rPr>
              <a:t>Mapquest</a:t>
            </a:r>
            <a:r>
              <a:rPr lang="en-US" sz="1200" kern="1200" dirty="0" smtClean="0">
                <a:solidFill>
                  <a:schemeClr val="tx1"/>
                </a:solidFill>
                <a:latin typeface="+mn-lt"/>
                <a:ea typeface="+mn-ea"/>
                <a:cs typeface="+mn-cs"/>
              </a:rPr>
              <a:t> again Google maps and submit a comparison minute reflection and vote on their favorite as a class</a:t>
            </a:r>
            <a:endParaRPr lang="en-US" dirty="0" smtClean="0"/>
          </a:p>
          <a:p>
            <a:pPr rtl="0">
              <a:buFont typeface="Arial" pitchFamily="34" charset="0"/>
              <a:buChar char="•"/>
            </a:pPr>
            <a:r>
              <a:rPr lang="en-US" sz="1200" kern="1200" dirty="0" smtClean="0">
                <a:solidFill>
                  <a:schemeClr val="tx1"/>
                </a:solidFill>
                <a:latin typeface="+mn-lt"/>
                <a:ea typeface="+mn-ea"/>
                <a:cs typeface="+mn-cs"/>
              </a:rPr>
              <a:t>Change the name of the </a:t>
            </a:r>
            <a:r>
              <a:rPr lang="en-US" sz="1200" kern="1200" dirty="0" err="1" smtClean="0">
                <a:solidFill>
                  <a:schemeClr val="tx1"/>
                </a:solidFill>
                <a:latin typeface="+mn-lt"/>
                <a:ea typeface="+mn-ea"/>
                <a:cs typeface="+mn-cs"/>
              </a:rPr>
              <a:t>dropbox</a:t>
            </a:r>
            <a:r>
              <a:rPr lang="en-US" sz="1200" kern="1200" dirty="0" smtClean="0">
                <a:solidFill>
                  <a:schemeClr val="tx1"/>
                </a:solidFill>
                <a:latin typeface="+mn-lt"/>
                <a:ea typeface="+mn-ea"/>
                <a:cs typeface="+mn-cs"/>
              </a:rPr>
              <a:t> in this lesson from “Scavenger Hunt” to “Scavenger Hunt </a:t>
            </a:r>
            <a:r>
              <a:rPr lang="en-US" sz="1200" kern="1200" dirty="0" err="1" smtClean="0">
                <a:solidFill>
                  <a:schemeClr val="tx1"/>
                </a:solidFill>
                <a:latin typeface="+mn-lt"/>
                <a:ea typeface="+mn-ea"/>
                <a:cs typeface="+mn-cs"/>
              </a:rPr>
              <a:t>Dropbox</a:t>
            </a:r>
            <a:r>
              <a:rPr lang="en-US" sz="1200" kern="1200" dirty="0" smtClean="0">
                <a:solidFill>
                  <a:schemeClr val="tx1"/>
                </a:solidFill>
                <a:latin typeface="+mn-lt"/>
                <a:ea typeface="+mn-ea"/>
                <a:cs typeface="+mn-cs"/>
              </a:rPr>
              <a:t>.”</a:t>
            </a:r>
            <a:endParaRPr lang="en-US" dirty="0" smtClean="0"/>
          </a:p>
          <a:p>
            <a:pPr rtl="0"/>
            <a:endParaRPr lang="en-US" sz="1200" kern="1200" baseline="0" dirty="0" smtClean="0">
              <a:solidFill>
                <a:schemeClr val="tx1"/>
              </a:solidFill>
              <a:latin typeface="+mn-lt"/>
              <a:ea typeface="+mn-ea"/>
              <a:cs typeface="+mn-cs"/>
            </a:endParaRPr>
          </a:p>
          <a:p>
            <a:pPr rtl="0"/>
            <a:endParaRPr lang="en-US" dirty="0" smtClean="0"/>
          </a:p>
          <a:p>
            <a:pPr rtl="0">
              <a:buFont typeface="Arial" pitchFamily="34" charset="0"/>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E18DF877-153B-48CE-8274-0747C8AC7C0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Student assessment and evaluation strategies are consistent with course goals and objectives for Mr. Watts' Business Technology Online Module. After a final review of the class website and syllabus the  scope of the course and standard/objectives are  clearly stated. Students are assessed at a variety of levels including Mr. Watts' discussions and presentations through videos/ discussion posts and assigned tasks.  Course goals and  standards are outlined with evaluation pertaining to each module and are appropriate for the age and level of  his class.</a:t>
            </a:r>
          </a:p>
          <a:p>
            <a:r>
              <a:rPr lang="en-US" sz="1200" kern="1200" dirty="0" smtClean="0">
                <a:solidFill>
                  <a:schemeClr val="tx1"/>
                </a:solidFill>
                <a:latin typeface="+mn-lt"/>
                <a:ea typeface="+mn-ea"/>
                <a:cs typeface="+mn-cs"/>
              </a:rPr>
              <a:t>Sample evaluations and assessments strategies found in the module used by Mr. Watts include: built in bonus points for his students, 4 discipline steps when behavior and grades start to fall below a certain level. He also reviews the scoring rubrics for all students to understand during discussion posts. Mr. Watts  accommodates peer grading (example: using stars to rate peer posts - 1 star for a poor post and 5 stars for a good post.) This is appropriate for the level and age of his students and they react well to this type of student and teacher feedback/input.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Feedback from Mr. Watts make the student continuously aware of his/her progress in class and mastery of the content beyond letter grades through discussion posts and student work evaluations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course structure includes adequate and appropriate methods and procedures to assess students’ mastery of content.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Teacher made media presentations/tutorials and resources explain what is required of all students but a rubric might be needed for some  assessments. Grading rubrics and models of partially to fully completed assignments should be provided to the teacher for all modules in a consistent manner this will eliminate any student/parent concerns about the evaluation.</a:t>
            </a:r>
          </a:p>
          <a:p>
            <a:r>
              <a:rPr lang="en-US" sz="1200" kern="1200" dirty="0" smtClean="0">
                <a:solidFill>
                  <a:schemeClr val="tx1"/>
                </a:solidFill>
                <a:latin typeface="+mn-lt"/>
                <a:ea typeface="+mn-ea"/>
                <a:cs typeface="+mn-cs"/>
              </a:rPr>
              <a:t>Make sure all modules are continuous in design and assessment. Students are better off with a disciplined routine that they become familiar with. This is particularly important for middle school students and parents while reviewing your class content and assessment goals.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Ongoing and frequent assessments need to be implemented  to verify each student’s readiness for the next lesson. A class assessment could include a group final project displaying all the learned goals and standards as a cumulative project/final. assignments and quizzes are clearly related to standards.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E18DF877-153B-48CE-8274-0747C8AC7C0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Mr.</a:t>
            </a:r>
            <a:r>
              <a:rPr lang="en-US" baseline="0" dirty="0" smtClean="0"/>
              <a:t> Watts’ course Business Technology 3</a:t>
            </a:r>
          </a:p>
          <a:p>
            <a:endParaRPr lang="en-US" baseline="0" dirty="0" smtClean="0"/>
          </a:p>
          <a:p>
            <a:pPr lvl="0"/>
            <a:r>
              <a:rPr lang="en-US" sz="1200" kern="1200" dirty="0" smtClean="0">
                <a:solidFill>
                  <a:schemeClr val="tx1"/>
                </a:solidFill>
                <a:latin typeface="+mn-lt"/>
                <a:ea typeface="+mn-ea"/>
                <a:cs typeface="+mn-cs"/>
              </a:rPr>
              <a:t>Mr. Watts demonstrates sound understanding of technology operations and concepts to his students- VIDEO TUTORIALS/ LESSON GOALS</a:t>
            </a:r>
          </a:p>
          <a:p>
            <a:pPr lvl="0"/>
            <a:r>
              <a:rPr lang="en-US" sz="1200" kern="1200" dirty="0" smtClean="0">
                <a:solidFill>
                  <a:schemeClr val="tx1"/>
                </a:solidFill>
                <a:latin typeface="+mn-lt"/>
                <a:ea typeface="+mn-ea"/>
                <a:cs typeface="+mn-cs"/>
              </a:rPr>
              <a:t>Career Plan Worksheet integrated real-world assignments while utilizing technology</a:t>
            </a:r>
          </a:p>
          <a:p>
            <a:pPr lvl="0"/>
            <a:r>
              <a:rPr lang="en-US" sz="1200" kern="1200" dirty="0" smtClean="0">
                <a:solidFill>
                  <a:schemeClr val="tx1"/>
                </a:solidFill>
                <a:latin typeface="+mn-lt"/>
                <a:ea typeface="+mn-ea"/>
                <a:cs typeface="+mn-cs"/>
              </a:rPr>
              <a:t>Implemented "games" for learning (keyboard games) into the classroom to keep learning fun with the latest technology.</a:t>
            </a:r>
          </a:p>
          <a:p>
            <a:pPr lvl="0"/>
            <a:r>
              <a:rPr lang="en-US" sz="1200" kern="1200" dirty="0" smtClean="0">
                <a:solidFill>
                  <a:schemeClr val="tx1"/>
                </a:solidFill>
                <a:latin typeface="+mn-lt"/>
                <a:ea typeface="+mn-ea"/>
                <a:cs typeface="+mn-cs"/>
              </a:rPr>
              <a:t>Showed students  a number of web sites in a course resource page that can be beneficial to the course.</a:t>
            </a:r>
          </a:p>
          <a:p>
            <a:pPr lvl="0"/>
            <a:r>
              <a:rPr lang="en-US" sz="1200" kern="1200" dirty="0" smtClean="0">
                <a:solidFill>
                  <a:schemeClr val="tx1"/>
                </a:solidFill>
                <a:latin typeface="+mn-lt"/>
                <a:ea typeface="+mn-ea"/>
                <a:cs typeface="+mn-cs"/>
              </a:rPr>
              <a:t>Mr. Watts shows implementation of planning and designing of effective learning environments with experiences supported by technology. USE OF ANGEL SYSTEM AND PLANNING COURSE OUTLINE</a:t>
            </a:r>
          </a:p>
          <a:p>
            <a:pPr lvl="0"/>
            <a:r>
              <a:rPr lang="en-US" sz="1200" kern="1200" dirty="0" smtClean="0">
                <a:solidFill>
                  <a:schemeClr val="tx1"/>
                </a:solidFill>
                <a:latin typeface="+mn-lt"/>
                <a:ea typeface="+mn-ea"/>
                <a:cs typeface="+mn-cs"/>
              </a:rPr>
              <a:t>Mr. Watts plans the curriculum  and course modules including methods and strategies for applying technology while maximizing student learning. VARIETY OF METHODS INLUDING WEB 2.0 TOOLS AND </a:t>
            </a:r>
          </a:p>
          <a:p>
            <a:pPr lvl="0"/>
            <a:r>
              <a:rPr lang="en-US" sz="1200" kern="1200" dirty="0" smtClean="0">
                <a:solidFill>
                  <a:schemeClr val="tx1"/>
                </a:solidFill>
                <a:latin typeface="+mn-lt"/>
                <a:ea typeface="+mn-ea"/>
                <a:cs typeface="+mn-cs"/>
              </a:rPr>
              <a:t>Mr. Watts applies technology to facilitate a variety of effective assessment and evaluation strategies.</a:t>
            </a:r>
          </a:p>
          <a:p>
            <a:pPr lvl="0"/>
            <a:r>
              <a:rPr lang="en-US" sz="1200" kern="1200" dirty="0" smtClean="0">
                <a:solidFill>
                  <a:schemeClr val="tx1"/>
                </a:solidFill>
                <a:latin typeface="+mn-lt"/>
                <a:ea typeface="+mn-ea"/>
                <a:cs typeface="+mn-cs"/>
              </a:rPr>
              <a:t>Mr. Watts enhances his own productivity and professional practice utilizing technology</a:t>
            </a:r>
          </a:p>
          <a:p>
            <a:pPr lvl="0"/>
            <a:r>
              <a:rPr lang="en-US" sz="1200" kern="1200" dirty="0" smtClean="0">
                <a:solidFill>
                  <a:schemeClr val="tx1"/>
                </a:solidFill>
                <a:latin typeface="+mn-lt"/>
                <a:ea typeface="+mn-ea"/>
                <a:cs typeface="+mn-cs"/>
              </a:rPr>
              <a:t>Mr. Watts teaches the ethical . social, legal and human issues surrounding the use of technology into his course modules. DIGITAL CITIZENSHIP</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Weaknesses of Course Technology Content: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There are other tools for student use of technology that can be implemented including:</a:t>
            </a:r>
          </a:p>
          <a:p>
            <a:pPr lvl="0"/>
            <a:r>
              <a:rPr lang="en-US" sz="1200" kern="1200" dirty="0" smtClean="0">
                <a:solidFill>
                  <a:schemeClr val="tx1"/>
                </a:solidFill>
                <a:latin typeface="+mn-lt"/>
                <a:ea typeface="+mn-ea"/>
                <a:cs typeface="+mn-cs"/>
              </a:rPr>
              <a:t>Technology needs assessment of how technology should address important learning goals in his class/module- This should be implemented first part of the course with all new students..</a:t>
            </a:r>
          </a:p>
          <a:p>
            <a:pPr lvl="0"/>
            <a:r>
              <a:rPr lang="en-US" sz="1200" kern="1200" dirty="0" smtClean="0">
                <a:solidFill>
                  <a:schemeClr val="tx1"/>
                </a:solidFill>
                <a:latin typeface="Times New Roman" pitchFamily="18" charset="0"/>
                <a:ea typeface="+mn-ea"/>
                <a:cs typeface="Times New Roman" pitchFamily="18" charset="0"/>
              </a:rPr>
              <a:t>Integrate a class technology portfolio assignment for all students showing the learned outcomes of the module.</a:t>
            </a:r>
          </a:p>
          <a:p>
            <a:pPr lvl="0"/>
            <a:r>
              <a:rPr lang="en-US" sz="1200" kern="1200" dirty="0" smtClean="0">
                <a:solidFill>
                  <a:schemeClr val="tx1"/>
                </a:solidFill>
                <a:latin typeface="Times New Roman" pitchFamily="18" charset="0"/>
                <a:ea typeface="+mn-ea"/>
                <a:cs typeface="Times New Roman" pitchFamily="18" charset="0"/>
              </a:rPr>
              <a:t>Class Website/ Blog page </a:t>
            </a:r>
          </a:p>
          <a:p>
            <a:pPr lvl="0"/>
            <a:r>
              <a:rPr lang="en-US" sz="1200" kern="1200" dirty="0" smtClean="0">
                <a:solidFill>
                  <a:schemeClr val="tx1"/>
                </a:solidFill>
                <a:latin typeface="Times New Roman" pitchFamily="18" charset="0"/>
                <a:ea typeface="+mn-ea"/>
                <a:cs typeface="Times New Roman" pitchFamily="18" charset="0"/>
              </a:rPr>
              <a:t>Video/audio video/Podcast</a:t>
            </a:r>
          </a:p>
          <a:p>
            <a:pPr lvl="0"/>
            <a:r>
              <a:rPr lang="en-US" sz="1200" kern="1200" dirty="0" smtClean="0">
                <a:solidFill>
                  <a:schemeClr val="tx1"/>
                </a:solidFill>
                <a:latin typeface="+mn-lt"/>
                <a:ea typeface="+mn-ea"/>
                <a:cs typeface="+mn-cs"/>
              </a:rPr>
              <a:t>professional development resources</a:t>
            </a:r>
          </a:p>
          <a:p>
            <a:pPr lvl="0"/>
            <a:r>
              <a:rPr lang="en-US" sz="1200" kern="1200" dirty="0" smtClean="0">
                <a:solidFill>
                  <a:schemeClr val="tx1"/>
                </a:solidFill>
                <a:latin typeface="+mn-lt"/>
                <a:ea typeface="+mn-ea"/>
                <a:cs typeface="+mn-cs"/>
              </a:rPr>
              <a:t> addressing issues such as equity,</a:t>
            </a:r>
          </a:p>
          <a:p>
            <a:pPr lvl="0"/>
            <a:r>
              <a:rPr lang="en-US" sz="1200" kern="1200" dirty="0" smtClean="0">
                <a:solidFill>
                  <a:schemeClr val="tx1"/>
                </a:solidFill>
                <a:latin typeface="+mn-lt"/>
                <a:ea typeface="+mn-ea"/>
                <a:cs typeface="+mn-cs"/>
              </a:rPr>
              <a:t> Continued technology planning </a:t>
            </a:r>
          </a:p>
          <a:p>
            <a:pPr lvl="0"/>
            <a:r>
              <a:rPr lang="en-US" sz="1200" kern="1200" dirty="0" smtClean="0">
                <a:solidFill>
                  <a:schemeClr val="tx1"/>
                </a:solidFill>
                <a:latin typeface="+mn-lt"/>
                <a:ea typeface="+mn-ea"/>
                <a:cs typeface="+mn-cs"/>
              </a:rPr>
              <a:t>at-risk </a:t>
            </a:r>
          </a:p>
          <a:p>
            <a:pPr lvl="0"/>
            <a:r>
              <a:rPr lang="en-US" sz="1200" kern="1200" dirty="0" smtClean="0">
                <a:solidFill>
                  <a:schemeClr val="tx1"/>
                </a:solidFill>
                <a:latin typeface="+mn-lt"/>
                <a:ea typeface="+mn-ea"/>
                <a:cs typeface="+mn-cs"/>
              </a:rPr>
              <a:t>special-needs students.</a:t>
            </a:r>
          </a:p>
          <a:p>
            <a:pPr lvl="0"/>
            <a:r>
              <a:rPr lang="en-US" sz="1200" kern="1200" dirty="0" smtClean="0">
                <a:solidFill>
                  <a:schemeClr val="tx1"/>
                </a:solidFill>
                <a:latin typeface="+mn-lt"/>
                <a:ea typeface="+mn-ea"/>
                <a:cs typeface="+mn-cs"/>
              </a:rPr>
              <a:t>Class Newsletter/ Brochure/ Newspaper  displaying all class lessons and unit culmination of learned standards.</a:t>
            </a:r>
          </a:p>
          <a:p>
            <a:pPr lvl="0"/>
            <a:r>
              <a:rPr lang="en-US" sz="1200" kern="1200" dirty="0" smtClean="0">
                <a:solidFill>
                  <a:schemeClr val="tx1"/>
                </a:solidFill>
                <a:latin typeface="+mn-lt"/>
                <a:ea typeface="+mn-ea"/>
                <a:cs typeface="+mn-cs"/>
              </a:rPr>
              <a:t>Continue student critical thinking skills to plan and conduct research, manage projects, solve problems using technology</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E18DF877-153B-48CE-8274-0747C8AC7C0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dirty="0" smtClean="0"/>
          </a:p>
        </p:txBody>
      </p:sp>
      <p:sp>
        <p:nvSpPr>
          <p:cNvPr id="4" name="Slide Number Placeholder 3"/>
          <p:cNvSpPr>
            <a:spLocks noGrp="1"/>
          </p:cNvSpPr>
          <p:nvPr>
            <p:ph type="sldNum" sz="quarter" idx="10"/>
          </p:nvPr>
        </p:nvSpPr>
        <p:spPr/>
        <p:txBody>
          <a:bodyPr/>
          <a:lstStyle/>
          <a:p>
            <a:fld id="{E18DF877-153B-48CE-8274-0747C8AC7C0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dirty="0" smtClean="0"/>
          </a:p>
        </p:txBody>
      </p:sp>
      <p:sp>
        <p:nvSpPr>
          <p:cNvPr id="4" name="Slide Number Placeholder 3"/>
          <p:cNvSpPr>
            <a:spLocks noGrp="1"/>
          </p:cNvSpPr>
          <p:nvPr>
            <p:ph type="sldNum" sz="quarter" idx="10"/>
          </p:nvPr>
        </p:nvSpPr>
        <p:spPr/>
        <p:txBody>
          <a:bodyPr/>
          <a:lstStyle/>
          <a:p>
            <a:fld id="{E18DF877-153B-48CE-8274-0747C8AC7C0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721387A-FBC4-42D0-9871-A2D1634B6F6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18DF877-153B-48CE-8274-0747C8AC7C0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EECDA75D-A622-4CF8-B21F-5B2FEBB199C4}"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CDA75D-A622-4CF8-B21F-5B2FEBB199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CDA75D-A622-4CF8-B21F-5B2FEBB199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CDA75D-A622-4CF8-B21F-5B2FEBB199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CDA75D-A622-4CF8-B21F-5B2FEBB199C4}"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CDA75D-A622-4CF8-B21F-5B2FEBB199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ECDA75D-A622-4CF8-B21F-5B2FEBB199C4}"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ECDA75D-A622-4CF8-B21F-5B2FEBB199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ECDA75D-A622-4CF8-B21F-5B2FEBB199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AD7B7B4-BD83-4572-BBF6-562E2F5E3100}" type="datetimeFigureOut">
              <a:rPr lang="en-US" smtClean="0"/>
              <a:pPr/>
              <a:t>3/24/2011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CDA75D-A622-4CF8-B21F-5B2FEBB199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EAD7B7B4-BD83-4572-BBF6-562E2F5E3100}" type="datetimeFigureOut">
              <a:rPr lang="en-US" smtClean="0"/>
              <a:pPr/>
              <a:t>3/24/2011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EECDA75D-A622-4CF8-B21F-5B2FEBB199C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AD7B7B4-BD83-4572-BBF6-562E2F5E3100}" type="datetimeFigureOut">
              <a:rPr lang="en-US" smtClean="0"/>
              <a:pPr/>
              <a:t>3/24/2011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EECDA75D-A622-4CF8-B21F-5B2FEBB199C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1828800"/>
            <a:ext cx="8534400" cy="838200"/>
          </a:xfrm>
        </p:spPr>
        <p:txBody>
          <a:bodyPr/>
          <a:lstStyle/>
          <a:p>
            <a:r>
              <a:rPr lang="en-US" sz="5400" dirty="0" smtClean="0"/>
              <a:t>Business technology 3</a:t>
            </a:r>
            <a:endParaRPr lang="en-US" sz="5400" dirty="0"/>
          </a:p>
        </p:txBody>
      </p:sp>
      <p:sp>
        <p:nvSpPr>
          <p:cNvPr id="5" name="Subtitle 4"/>
          <p:cNvSpPr>
            <a:spLocks noGrp="1"/>
          </p:cNvSpPr>
          <p:nvPr>
            <p:ph type="subTitle" idx="1"/>
          </p:nvPr>
        </p:nvSpPr>
        <p:spPr>
          <a:xfrm>
            <a:off x="533400" y="1524000"/>
            <a:ext cx="7772400" cy="365760"/>
          </a:xfrm>
        </p:spPr>
        <p:txBody>
          <a:bodyPr>
            <a:normAutofit fontScale="92500" lnSpcReduction="10000"/>
          </a:bodyPr>
          <a:lstStyle/>
          <a:p>
            <a:r>
              <a:rPr lang="en-US" i="1" dirty="0" smtClean="0"/>
              <a:t>A Course Review</a:t>
            </a:r>
            <a:endParaRPr lang="en-US" i="1" dirty="0"/>
          </a:p>
        </p:txBody>
      </p:sp>
      <p:pic>
        <p:nvPicPr>
          <p:cNvPr id="7" name="Picture 6" descr="Luella_Middle_School_Masthead.png"/>
          <p:cNvPicPr>
            <a:picLocks noChangeAspect="1"/>
          </p:cNvPicPr>
          <p:nvPr/>
        </p:nvPicPr>
        <p:blipFill>
          <a:blip r:embed="rId3" cstate="print"/>
          <a:stretch>
            <a:fillRect/>
          </a:stretch>
        </p:blipFill>
        <p:spPr>
          <a:xfrm>
            <a:off x="457200" y="152400"/>
            <a:ext cx="5391903" cy="12384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descr="Jason_Watts_Class.jpg"/>
          <p:cNvPicPr>
            <a:picLocks noChangeAspect="1"/>
          </p:cNvPicPr>
          <p:nvPr/>
        </p:nvPicPr>
        <p:blipFill>
          <a:blip r:embed="rId4" cstate="print"/>
          <a:stretch>
            <a:fillRect/>
          </a:stretch>
        </p:blipFill>
        <p:spPr>
          <a:xfrm>
            <a:off x="5181600" y="3200400"/>
            <a:ext cx="3581400" cy="2686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p:nvPr/>
        </p:nvSpPr>
        <p:spPr>
          <a:xfrm>
            <a:off x="1143000" y="3352800"/>
            <a:ext cx="3505200" cy="1323439"/>
          </a:xfrm>
          <a:prstGeom prst="rect">
            <a:avLst/>
          </a:prstGeom>
          <a:noFill/>
        </p:spPr>
        <p:txBody>
          <a:bodyPr wrap="square" rtlCol="0">
            <a:spAutoFit/>
          </a:bodyPr>
          <a:lstStyle/>
          <a:p>
            <a:r>
              <a:rPr lang="en-US" sz="2000" dirty="0" smtClean="0">
                <a:solidFill>
                  <a:srgbClr val="FFFF00"/>
                </a:solidFill>
              </a:rPr>
              <a:t>Course Details…</a:t>
            </a:r>
          </a:p>
          <a:p>
            <a:pPr>
              <a:buFont typeface="Arial" pitchFamily="34" charset="0"/>
              <a:buChar char="•"/>
            </a:pPr>
            <a:r>
              <a:rPr lang="en-US" sz="2000" dirty="0" smtClean="0">
                <a:solidFill>
                  <a:srgbClr val="00B0F0"/>
                </a:solidFill>
              </a:rPr>
              <a:t>Grade:  8</a:t>
            </a:r>
            <a:r>
              <a:rPr lang="en-US" sz="2000" baseline="30000" dirty="0" smtClean="0">
                <a:solidFill>
                  <a:srgbClr val="00B0F0"/>
                </a:solidFill>
              </a:rPr>
              <a:t>th</a:t>
            </a:r>
            <a:r>
              <a:rPr lang="en-US" sz="2000" dirty="0" smtClean="0">
                <a:solidFill>
                  <a:srgbClr val="00B0F0"/>
                </a:solidFill>
              </a:rPr>
              <a:t> </a:t>
            </a:r>
          </a:p>
          <a:p>
            <a:pPr>
              <a:buFont typeface="Arial" pitchFamily="34" charset="0"/>
              <a:buChar char="•"/>
            </a:pPr>
            <a:r>
              <a:rPr lang="en-US" sz="2000" dirty="0" smtClean="0">
                <a:solidFill>
                  <a:srgbClr val="00B0F0"/>
                </a:solidFill>
              </a:rPr>
              <a:t>Instructor:  Jason Watts</a:t>
            </a:r>
          </a:p>
          <a:p>
            <a:pPr>
              <a:buFont typeface="Arial" pitchFamily="34" charset="0"/>
              <a:buChar char="•"/>
            </a:pPr>
            <a:r>
              <a:rPr lang="en-US" sz="2000" dirty="0" smtClean="0">
                <a:solidFill>
                  <a:srgbClr val="00B0F0"/>
                </a:solidFill>
              </a:rPr>
              <a:t>Semester: Spring, 2011</a:t>
            </a:r>
          </a:p>
        </p:txBody>
      </p:sp>
      <p:sp>
        <p:nvSpPr>
          <p:cNvPr id="11" name="TextBox 10"/>
          <p:cNvSpPr txBox="1"/>
          <p:nvPr/>
        </p:nvSpPr>
        <p:spPr>
          <a:xfrm>
            <a:off x="1219200" y="4876800"/>
            <a:ext cx="3505200" cy="1323439"/>
          </a:xfrm>
          <a:prstGeom prst="rect">
            <a:avLst/>
          </a:prstGeom>
          <a:noFill/>
        </p:spPr>
        <p:txBody>
          <a:bodyPr wrap="square" rtlCol="0">
            <a:spAutoFit/>
          </a:bodyPr>
          <a:lstStyle/>
          <a:p>
            <a:pPr>
              <a:buFont typeface="Arial" pitchFamily="34" charset="0"/>
              <a:buChar char="•"/>
            </a:pPr>
            <a:r>
              <a:rPr lang="en-US" sz="2000" dirty="0" smtClean="0">
                <a:solidFill>
                  <a:srgbClr val="FFFF00"/>
                </a:solidFill>
              </a:rPr>
              <a:t>Reviewed April, 2011 by…</a:t>
            </a:r>
          </a:p>
          <a:p>
            <a:pPr>
              <a:buFont typeface="Arial" pitchFamily="34" charset="0"/>
              <a:buChar char="•"/>
            </a:pPr>
            <a:r>
              <a:rPr lang="en-US" sz="2000" dirty="0" smtClean="0">
                <a:solidFill>
                  <a:srgbClr val="00B0F0"/>
                </a:solidFill>
              </a:rPr>
              <a:t>Hope Via</a:t>
            </a:r>
          </a:p>
          <a:p>
            <a:pPr>
              <a:buFont typeface="Arial" pitchFamily="34" charset="0"/>
              <a:buChar char="•"/>
            </a:pPr>
            <a:r>
              <a:rPr lang="en-US" sz="2000" dirty="0" smtClean="0">
                <a:solidFill>
                  <a:srgbClr val="00B0F0"/>
                </a:solidFill>
              </a:rPr>
              <a:t>Barry Thibault</a:t>
            </a:r>
          </a:p>
          <a:p>
            <a:pPr>
              <a:buFont typeface="Arial" pitchFamily="34" charset="0"/>
              <a:buChar char="•"/>
            </a:pPr>
            <a:r>
              <a:rPr lang="en-US" sz="2000" dirty="0" smtClean="0">
                <a:solidFill>
                  <a:srgbClr val="00B0F0"/>
                </a:solidFill>
              </a:rPr>
              <a:t>David  Robertson</a:t>
            </a:r>
          </a:p>
        </p:txBody>
      </p:sp>
    </p:spTree>
  </p:cSld>
  <p:clrMapOvr>
    <a:masterClrMapping/>
  </p:clrMapOvr>
  <p:transition advTm="4898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Slide Options</a:t>
            </a:r>
            <a:endParaRPr lang="en-US" dirty="0"/>
          </a:p>
        </p:txBody>
      </p:sp>
      <p:graphicFrame>
        <p:nvGraphicFramePr>
          <p:cNvPr id="4" name="Diagram 3"/>
          <p:cNvGraphicFramePr/>
          <p:nvPr/>
        </p:nvGraphicFramePr>
        <p:xfrm>
          <a:off x="1524000" y="1397000"/>
          <a:ext cx="7467600" cy="546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options</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304800" y="1676400"/>
            <a:ext cx="4343400" cy="4495800"/>
          </a:xfrm>
          <a:prstGeom prst="ellipse">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effectLst>
                  <a:glow rad="63500">
                    <a:schemeClr val="accent5">
                      <a:satMod val="175000"/>
                      <a:alpha val="40000"/>
                    </a:schemeClr>
                  </a:glow>
                </a:effectLst>
              </a:rPr>
              <a:t>PowerPoint has new layouts that give you more ways to present your words, images and media.  </a:t>
            </a:r>
          </a:p>
        </p:txBody>
      </p:sp>
      <p:sp>
        <p:nvSpPr>
          <p:cNvPr id="8" name="Oval 7"/>
          <p:cNvSpPr/>
          <p:nvPr/>
        </p:nvSpPr>
        <p:spPr>
          <a:xfrm>
            <a:off x="685799" y="2057400"/>
            <a:ext cx="3505201" cy="3657600"/>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2700000" scaled="1"/>
            <a:tileRect/>
          </a:gradFill>
          <a:ln w="57150">
            <a:solidFill>
              <a:srgbClr val="FFFF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C00000"/>
                </a:solidFill>
                <a:effectLst>
                  <a:glow rad="63500">
                    <a:schemeClr val="accent5">
                      <a:satMod val="175000"/>
                      <a:alpha val="40000"/>
                    </a:schemeClr>
                  </a:glow>
                </a:effectLst>
              </a:rPr>
              <a:t>Text</a:t>
            </a:r>
          </a:p>
        </p:txBody>
      </p:sp>
      <p:sp>
        <p:nvSpPr>
          <p:cNvPr id="2" name="Title 1"/>
          <p:cNvSpPr>
            <a:spLocks noGrp="1"/>
          </p:cNvSpPr>
          <p:nvPr>
            <p:ph type="title"/>
          </p:nvPr>
        </p:nvSpPr>
        <p:spPr/>
        <p:txBody>
          <a:bodyPr/>
          <a:lstStyle/>
          <a:p>
            <a:pPr algn="r"/>
            <a:r>
              <a:rPr lang="en-US" dirty="0" smtClean="0"/>
              <a:t>Slide options</a:t>
            </a:r>
            <a:endParaRPr lang="en-US" dirty="0"/>
          </a:p>
        </p:txBody>
      </p:sp>
      <p:graphicFrame>
        <p:nvGraphicFramePr>
          <p:cNvPr id="7" name="다이어그램 5"/>
          <p:cNvGraphicFramePr/>
          <p:nvPr/>
        </p:nvGraphicFramePr>
        <p:xfrm>
          <a:off x="2971800" y="2057400"/>
          <a:ext cx="5638800" cy="381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Options</a:t>
            </a:r>
            <a:endParaRPr lang="en-US" dirty="0"/>
          </a:p>
        </p:txBody>
      </p:sp>
      <p:graphicFrame>
        <p:nvGraphicFramePr>
          <p:cNvPr id="4" name="Content Placeholder 3"/>
          <p:cNvGraphicFramePr>
            <a:graphicFrameLocks noGrp="1"/>
          </p:cNvGraphicFramePr>
          <p:nvPr>
            <p:ph idx="1"/>
          </p:nvPr>
        </p:nvGraphicFramePr>
        <p:xfrm>
          <a:off x="457200" y="1646238"/>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Slide Options</a:t>
            </a:r>
            <a:endParaRPr lang="en-US" dirty="0"/>
          </a:p>
        </p:txBody>
      </p:sp>
      <p:graphicFrame>
        <p:nvGraphicFramePr>
          <p:cNvPr id="6" name="Content Placeholder 5"/>
          <p:cNvGraphicFramePr>
            <a:graphicFrameLocks noGrp="1"/>
          </p:cNvGraphicFramePr>
          <p:nvPr>
            <p:ph idx="1"/>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Slide Options</a:t>
            </a:r>
            <a:endParaRPr lang="en-US" dirty="0"/>
          </a:p>
        </p:txBody>
      </p:sp>
      <p:graphicFrame>
        <p:nvGraphicFramePr>
          <p:cNvPr id="5" name="Diagram 4"/>
          <p:cNvGraphicFramePr/>
          <p:nvPr/>
        </p:nvGraphicFramePr>
        <p:xfrm>
          <a:off x="1447800" y="1295400"/>
          <a:ext cx="70866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Content</a:t>
            </a:r>
            <a:endParaRPr lang="en-US" dirty="0"/>
          </a:p>
        </p:txBody>
      </p:sp>
      <p:sp>
        <p:nvSpPr>
          <p:cNvPr id="2" name="Text Placeholder 1"/>
          <p:cNvSpPr>
            <a:spLocks noGrp="1"/>
          </p:cNvSpPr>
          <p:nvPr>
            <p:ph type="body" idx="2"/>
          </p:nvPr>
        </p:nvSpPr>
        <p:spPr/>
        <p:txBody>
          <a:bodyPr>
            <a:normAutofit/>
          </a:bodyPr>
          <a:lstStyle/>
          <a:p>
            <a:pPr lvl="0">
              <a:buFont typeface="Arial" pitchFamily="34" charset="0"/>
              <a:buChar char="•"/>
            </a:pPr>
            <a:endParaRPr lang="en-US" sz="3600" dirty="0" smtClean="0"/>
          </a:p>
          <a:p>
            <a:endParaRPr lang="en-US" dirty="0"/>
          </a:p>
        </p:txBody>
      </p:sp>
      <p:sp>
        <p:nvSpPr>
          <p:cNvPr id="5" name="Content Placeholder 4"/>
          <p:cNvSpPr>
            <a:spLocks noGrp="1"/>
          </p:cNvSpPr>
          <p:nvPr>
            <p:ph sz="half" idx="1"/>
          </p:nvPr>
        </p:nvSpPr>
        <p:spPr>
          <a:xfrm>
            <a:off x="533400" y="1371600"/>
            <a:ext cx="8458200" cy="5334000"/>
          </a:xfrm>
        </p:spPr>
        <p:txBody>
          <a:bodyPr>
            <a:normAutofit fontScale="92500" lnSpcReduction="10000"/>
          </a:bodyPr>
          <a:lstStyle/>
          <a:p>
            <a:pPr>
              <a:buNone/>
            </a:pPr>
            <a:r>
              <a:rPr lang="en-US" b="1" dirty="0" smtClean="0"/>
              <a:t>Strengths</a:t>
            </a:r>
            <a:endParaRPr lang="en-US" dirty="0" smtClean="0"/>
          </a:p>
          <a:p>
            <a:pPr lvl="0"/>
            <a:r>
              <a:rPr lang="en-US" dirty="0" smtClean="0"/>
              <a:t>Rigorous &amp; Age Appropriate</a:t>
            </a:r>
          </a:p>
          <a:p>
            <a:pPr lvl="0"/>
            <a:r>
              <a:rPr lang="en-US" dirty="0" smtClean="0"/>
              <a:t>Engaging </a:t>
            </a:r>
          </a:p>
          <a:p>
            <a:pPr lvl="0"/>
            <a:r>
              <a:rPr lang="en-US" dirty="0" smtClean="0"/>
              <a:t>Well planned &amp; Sequenced</a:t>
            </a:r>
          </a:p>
          <a:p>
            <a:pPr lvl="0"/>
            <a:r>
              <a:rPr lang="en-US" dirty="0" smtClean="0"/>
              <a:t>Clear goals and objectives</a:t>
            </a:r>
          </a:p>
          <a:p>
            <a:pPr>
              <a:buNone/>
            </a:pPr>
            <a:r>
              <a:rPr lang="en-US" b="1" dirty="0" smtClean="0"/>
              <a:t>Weaknesses</a:t>
            </a:r>
            <a:endParaRPr lang="en-US" dirty="0" smtClean="0"/>
          </a:p>
          <a:p>
            <a:pPr lvl="0"/>
            <a:r>
              <a:rPr lang="en-US" dirty="0" smtClean="0"/>
              <a:t>Lack of a syllabus</a:t>
            </a:r>
            <a:r>
              <a:rPr lang="en-US" b="1" dirty="0" smtClean="0"/>
              <a:t> </a:t>
            </a:r>
            <a:endParaRPr lang="en-US" dirty="0" smtClean="0"/>
          </a:p>
          <a:p>
            <a:pPr>
              <a:buNone/>
            </a:pPr>
            <a:r>
              <a:rPr lang="en-US" b="1" dirty="0" smtClean="0"/>
              <a:t>Recommendations</a:t>
            </a:r>
            <a:endParaRPr lang="en-US" dirty="0" smtClean="0"/>
          </a:p>
          <a:p>
            <a:pPr lvl="0"/>
            <a:r>
              <a:rPr lang="en-US" dirty="0" smtClean="0"/>
              <a:t>Post a detailed syllabus</a:t>
            </a:r>
          </a:p>
          <a:p>
            <a:pPr lvl="0"/>
            <a:r>
              <a:rPr lang="en-US" dirty="0" smtClean="0"/>
              <a:t>Incorporate a student blog</a:t>
            </a:r>
          </a:p>
          <a:p>
            <a:endParaRPr lang="en-US" dirty="0"/>
          </a:p>
        </p:txBody>
      </p:sp>
    </p:spTree>
  </p:cSld>
  <p:clrMapOvr>
    <a:masterClrMapping/>
  </p:clrMapOvr>
  <p:transition advTm="1956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28600" y="2438400"/>
          <a:ext cx="73914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2147"/>
          <p:cNvSpPr>
            <a:spLocks noChangeArrowheads="1"/>
          </p:cNvSpPr>
          <p:nvPr/>
        </p:nvSpPr>
        <p:spPr bwMode="auto">
          <a:xfrm>
            <a:off x="1295400" y="1600200"/>
            <a:ext cx="6172200" cy="400110"/>
          </a:xfrm>
          <a:prstGeom prst="rect">
            <a:avLst/>
          </a:prstGeom>
          <a:noFill/>
          <a:ln w="9525">
            <a:noFill/>
            <a:miter lim="800000"/>
            <a:headEnd/>
            <a:tailEnd/>
          </a:ln>
          <a:effectLst/>
        </p:spPr>
        <p:txBody>
          <a:bodyPr wrap="square">
            <a:spAutoFit/>
          </a:bodyPr>
          <a:lstStyle/>
          <a:p>
            <a:r>
              <a:rPr lang="en-US" sz="2000" dirty="0" smtClean="0"/>
              <a:t>This element was a course strength.</a:t>
            </a:r>
            <a:endParaRPr lang="en-US" sz="1400" dirty="0"/>
          </a:p>
        </p:txBody>
      </p:sp>
      <p:sp>
        <p:nvSpPr>
          <p:cNvPr id="5" name="Rectangle 4"/>
          <p:cNvSpPr/>
          <p:nvPr/>
        </p:nvSpPr>
        <p:spPr>
          <a:xfrm>
            <a:off x="609600" y="5715000"/>
            <a:ext cx="5181600" cy="707886"/>
          </a:xfrm>
          <a:prstGeom prst="rect">
            <a:avLst/>
          </a:prstGeom>
        </p:spPr>
        <p:txBody>
          <a:bodyPr wrap="square">
            <a:spAutoFit/>
          </a:bodyPr>
          <a:lstStyle/>
          <a:p>
            <a:pPr lvl="0" latinLnBrk="1"/>
            <a:r>
              <a:rPr lang="en-US" altLang="ko-KR" sz="4000" dirty="0" smtClean="0">
                <a:effectLst>
                  <a:reflection blurRad="6350" stA="55000" endA="300" endPos="45500" dir="5400000" sy="-100000" algn="bl" rotWithShape="0"/>
                </a:effectLst>
              </a:rPr>
              <a:t>Recommendations…</a:t>
            </a:r>
            <a:endParaRPr lang="ko-KR" altLang="en-US" sz="4000" dirty="0">
              <a:effectLst>
                <a:reflection blurRad="6350" stA="55000" endA="300" endPos="45500" dir="5400000" sy="-100000" algn="bl" rotWithShape="0"/>
              </a:effectLst>
            </a:endParaRPr>
          </a:p>
        </p:txBody>
      </p:sp>
      <p:sp>
        <p:nvSpPr>
          <p:cNvPr id="6" name="Title 5"/>
          <p:cNvSpPr>
            <a:spLocks noGrp="1"/>
          </p:cNvSpPr>
          <p:nvPr>
            <p:ph type="title"/>
          </p:nvPr>
        </p:nvSpPr>
        <p:spPr>
          <a:xfrm>
            <a:off x="457200" y="381000"/>
            <a:ext cx="8229600" cy="1069848"/>
          </a:xfrm>
        </p:spPr>
        <p:txBody>
          <a:bodyPr/>
          <a:lstStyle/>
          <a:p>
            <a:r>
              <a:rPr lang="en-US" sz="4400" dirty="0" smtClean="0"/>
              <a:t>Instructional Design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381000" y="0"/>
          <a:ext cx="8763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4648200" y="3810000"/>
            <a:ext cx="4800600" cy="523220"/>
          </a:xfrm>
          <a:prstGeom prst="rect">
            <a:avLst/>
          </a:prstGeom>
          <a:noFill/>
        </p:spPr>
        <p:txBody>
          <a:bodyPr wrap="square" rtlCol="0">
            <a:spAutoFit/>
          </a:bodyPr>
          <a:lstStyle/>
          <a:p>
            <a:r>
              <a:rPr lang="en-US" sz="2800" b="1" u="sng" dirty="0" smtClean="0">
                <a:latin typeface="Times New Roman" pitchFamily="18" charset="0"/>
                <a:cs typeface="Times New Roman" pitchFamily="18" charset="0"/>
              </a:rPr>
              <a:t>Assessments used in Module</a:t>
            </a:r>
            <a:endParaRPr lang="en-US" sz="2800" b="1" u="sng"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304800" y="914400"/>
            <a:ext cx="4724400" cy="5943600"/>
          </a:xfrm>
          <a:prstGeom prst="ellipse">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effectLst>
                  <a:glow rad="63500">
                    <a:schemeClr val="accent5">
                      <a:satMod val="175000"/>
                      <a:alpha val="40000"/>
                    </a:schemeClr>
                  </a:glow>
                </a:effectLst>
              </a:rPr>
              <a:t>edia</a:t>
            </a:r>
            <a:r>
              <a:rPr lang="en-US" sz="2400" dirty="0" smtClean="0">
                <a:effectLst>
                  <a:glow rad="63500">
                    <a:schemeClr val="accent5">
                      <a:satMod val="175000"/>
                      <a:alpha val="40000"/>
                    </a:schemeClr>
                  </a:glow>
                </a:effectLst>
              </a:rPr>
              <a:t>.  </a:t>
            </a:r>
          </a:p>
        </p:txBody>
      </p:sp>
      <p:sp>
        <p:nvSpPr>
          <p:cNvPr id="8" name="Oval 7"/>
          <p:cNvSpPr/>
          <p:nvPr/>
        </p:nvSpPr>
        <p:spPr>
          <a:xfrm>
            <a:off x="533400" y="1295400"/>
            <a:ext cx="4267200" cy="5181600"/>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2700000" scaled="1"/>
            <a:tileRect/>
          </a:gradFill>
          <a:ln w="57150">
            <a:solidFill>
              <a:srgbClr val="FFFF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effectLst>
                  <a:glow rad="63500">
                    <a:schemeClr val="accent5">
                      <a:satMod val="175000"/>
                      <a:alpha val="40000"/>
                    </a:schemeClr>
                  </a:glow>
                </a:effectLst>
                <a:latin typeface="Times New Roman" pitchFamily="18" charset="0"/>
                <a:cs typeface="Times New Roman" pitchFamily="18" charset="0"/>
              </a:rPr>
              <a:t>Technology Used by</a:t>
            </a:r>
          </a:p>
          <a:p>
            <a:pPr algn="ctr"/>
            <a:r>
              <a:rPr lang="en-US" sz="2800" b="1" dirty="0" smtClean="0">
                <a:solidFill>
                  <a:schemeClr val="bg1"/>
                </a:solidFill>
                <a:effectLst>
                  <a:glow rad="63500">
                    <a:schemeClr val="accent5">
                      <a:satMod val="175000"/>
                      <a:alpha val="40000"/>
                    </a:schemeClr>
                  </a:glow>
                </a:effectLst>
                <a:latin typeface="Times New Roman" pitchFamily="18" charset="0"/>
                <a:cs typeface="Times New Roman" pitchFamily="18" charset="0"/>
              </a:rPr>
              <a:t>Mr. Watts:</a:t>
            </a:r>
          </a:p>
          <a:p>
            <a:pPr algn="ctr"/>
            <a:r>
              <a:rPr lang="en-US" sz="2800" b="1" dirty="0" smtClean="0">
                <a:solidFill>
                  <a:schemeClr val="bg1"/>
                </a:solidFill>
                <a:effectLst>
                  <a:glow rad="63500">
                    <a:schemeClr val="accent5">
                      <a:satMod val="175000"/>
                      <a:alpha val="40000"/>
                    </a:schemeClr>
                  </a:glow>
                </a:effectLst>
                <a:latin typeface="Times New Roman" pitchFamily="18" charset="0"/>
                <a:cs typeface="Times New Roman" pitchFamily="18" charset="0"/>
              </a:rPr>
              <a:t> </a:t>
            </a:r>
          </a:p>
          <a:p>
            <a:pPr algn="ctr"/>
            <a:r>
              <a:rPr lang="en-US" sz="2400" b="1" dirty="0" smtClean="0">
                <a:solidFill>
                  <a:schemeClr val="bg1"/>
                </a:solidFill>
                <a:effectLst>
                  <a:glow rad="63500">
                    <a:schemeClr val="accent5">
                      <a:satMod val="175000"/>
                      <a:alpha val="40000"/>
                    </a:schemeClr>
                  </a:glow>
                </a:effectLst>
              </a:rPr>
              <a:t>1. Web 2.0</a:t>
            </a:r>
          </a:p>
          <a:p>
            <a:pPr algn="ctr"/>
            <a:r>
              <a:rPr lang="en-US" sz="2400" b="1" dirty="0" smtClean="0">
                <a:solidFill>
                  <a:schemeClr val="bg1"/>
                </a:solidFill>
                <a:effectLst>
                  <a:glow rad="63500">
                    <a:schemeClr val="accent5">
                      <a:satMod val="175000"/>
                      <a:alpha val="40000"/>
                    </a:schemeClr>
                  </a:glow>
                </a:effectLst>
              </a:rPr>
              <a:t>2. Jing</a:t>
            </a:r>
          </a:p>
          <a:p>
            <a:pPr algn="ctr"/>
            <a:r>
              <a:rPr lang="en-US" sz="2400" b="1" dirty="0" smtClean="0">
                <a:solidFill>
                  <a:schemeClr val="bg1"/>
                </a:solidFill>
                <a:effectLst>
                  <a:glow rad="63500">
                    <a:schemeClr val="accent5">
                      <a:satMod val="175000"/>
                      <a:alpha val="40000"/>
                    </a:schemeClr>
                  </a:glow>
                </a:effectLst>
              </a:rPr>
              <a:t>3. Technology  Resources</a:t>
            </a:r>
          </a:p>
          <a:p>
            <a:pPr algn="ctr"/>
            <a:r>
              <a:rPr lang="en-US" sz="2400" b="1" dirty="0" smtClean="0">
                <a:solidFill>
                  <a:schemeClr val="bg1"/>
                </a:solidFill>
                <a:effectLst>
                  <a:glow rad="63500">
                    <a:schemeClr val="accent5">
                      <a:satMod val="175000"/>
                      <a:alpha val="40000"/>
                    </a:schemeClr>
                  </a:glow>
                </a:effectLst>
              </a:rPr>
              <a:t>4. Keyboard Games</a:t>
            </a:r>
          </a:p>
        </p:txBody>
      </p:sp>
      <p:sp>
        <p:nvSpPr>
          <p:cNvPr id="2" name="Title 1"/>
          <p:cNvSpPr>
            <a:spLocks noGrp="1"/>
          </p:cNvSpPr>
          <p:nvPr>
            <p:ph type="title"/>
          </p:nvPr>
        </p:nvSpPr>
        <p:spPr>
          <a:xfrm>
            <a:off x="914400" y="0"/>
            <a:ext cx="7772400" cy="1426464"/>
          </a:xfrm>
        </p:spPr>
        <p:txBody>
          <a:bodyPr/>
          <a:lstStyle/>
          <a:p>
            <a:r>
              <a:rPr lang="en-US" u="sng" dirty="0" smtClean="0"/>
              <a:t>Technology</a:t>
            </a:r>
            <a:r>
              <a:rPr lang="en-US" dirty="0" smtClean="0"/>
              <a:t> </a:t>
            </a:r>
            <a:endParaRPr lang="en-US" dirty="0"/>
          </a:p>
        </p:txBody>
      </p:sp>
      <p:graphicFrame>
        <p:nvGraphicFramePr>
          <p:cNvPr id="7" name="다이어그램 5"/>
          <p:cNvGraphicFramePr/>
          <p:nvPr/>
        </p:nvGraphicFramePr>
        <p:xfrm>
          <a:off x="2971800" y="228600"/>
          <a:ext cx="6172200" cy="662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21</a:t>
            </a:r>
            <a:r>
              <a:rPr lang="en-US" baseline="30000" dirty="0" smtClean="0"/>
              <a:t>st</a:t>
            </a:r>
            <a:r>
              <a:rPr lang="en-US" dirty="0" smtClean="0"/>
              <a:t> Century Skills</a:t>
            </a:r>
            <a:endParaRPr lang="en-US" dirty="0"/>
          </a:p>
        </p:txBody>
      </p:sp>
      <p:sp>
        <p:nvSpPr>
          <p:cNvPr id="2" name="Text Placeholder 1"/>
          <p:cNvSpPr>
            <a:spLocks noGrp="1"/>
          </p:cNvSpPr>
          <p:nvPr>
            <p:ph type="body" idx="2"/>
          </p:nvPr>
        </p:nvSpPr>
        <p:spPr/>
        <p:txBody>
          <a:bodyPr>
            <a:normAutofit/>
          </a:bodyPr>
          <a:lstStyle/>
          <a:p>
            <a:pPr lvl="0">
              <a:buFont typeface="Arial" pitchFamily="34" charset="0"/>
              <a:buChar char="•"/>
            </a:pPr>
            <a:endParaRPr lang="en-US" sz="3600" dirty="0" smtClean="0"/>
          </a:p>
          <a:p>
            <a:endParaRPr lang="en-US" dirty="0"/>
          </a:p>
        </p:txBody>
      </p:sp>
      <p:sp>
        <p:nvSpPr>
          <p:cNvPr id="4" name="Content Placeholder 3"/>
          <p:cNvSpPr>
            <a:spLocks noGrp="1"/>
          </p:cNvSpPr>
          <p:nvPr>
            <p:ph sz="half" idx="1"/>
          </p:nvPr>
        </p:nvSpPr>
        <p:spPr>
          <a:xfrm>
            <a:off x="609600" y="1447800"/>
            <a:ext cx="8229600" cy="5181600"/>
          </a:xfrm>
        </p:spPr>
        <p:txBody>
          <a:bodyPr>
            <a:normAutofit fontScale="40000" lnSpcReduction="20000"/>
          </a:bodyPr>
          <a:lstStyle/>
          <a:p>
            <a:pPr>
              <a:buNone/>
            </a:pPr>
            <a:r>
              <a:rPr lang="en-US" b="1" dirty="0" smtClean="0"/>
              <a:t>Strengths of 21st Century Skills Emphasized in Course</a:t>
            </a:r>
            <a:endParaRPr lang="en-US" dirty="0" smtClean="0"/>
          </a:p>
          <a:p>
            <a:pPr lvl="0"/>
            <a:r>
              <a:rPr lang="en-US" dirty="0" smtClean="0"/>
              <a:t>Well planned, interesting, and useful.</a:t>
            </a:r>
          </a:p>
          <a:p>
            <a:pPr lvl="0"/>
            <a:r>
              <a:rPr lang="en-US" dirty="0" smtClean="0"/>
              <a:t>Encourages the use of technology and other 21st Century Skills.</a:t>
            </a:r>
          </a:p>
          <a:p>
            <a:pPr lvl="0">
              <a:buNone/>
            </a:pPr>
            <a:endParaRPr lang="en-US" dirty="0" smtClean="0"/>
          </a:p>
          <a:p>
            <a:pPr>
              <a:buNone/>
            </a:pPr>
            <a:r>
              <a:rPr lang="en-US" b="1" dirty="0" smtClean="0"/>
              <a:t>Weaknesses of 21st Century Skills Emphasized in Course</a:t>
            </a:r>
            <a:endParaRPr lang="en-US" dirty="0" smtClean="0"/>
          </a:p>
          <a:p>
            <a:r>
              <a:rPr lang="en-US" dirty="0" smtClean="0"/>
              <a:t>None</a:t>
            </a:r>
          </a:p>
          <a:p>
            <a:pPr>
              <a:buNone/>
            </a:pPr>
            <a:endParaRPr lang="en-US" dirty="0" smtClean="0"/>
          </a:p>
          <a:p>
            <a:pPr>
              <a:buNone/>
            </a:pPr>
            <a:r>
              <a:rPr lang="en-US" b="1" dirty="0" smtClean="0"/>
              <a:t>Types of and Frequency of 21st Century Skills Emphasized in Course</a:t>
            </a:r>
            <a:endParaRPr lang="en-US" dirty="0" smtClean="0"/>
          </a:p>
          <a:p>
            <a:pPr lvl="0"/>
            <a:r>
              <a:rPr lang="en-US" dirty="0" smtClean="0"/>
              <a:t>Initiative and Self-Direction</a:t>
            </a:r>
          </a:p>
          <a:p>
            <a:pPr lvl="0"/>
            <a:r>
              <a:rPr lang="en-US" dirty="0" smtClean="0"/>
              <a:t>Productivity and Accountability</a:t>
            </a:r>
          </a:p>
          <a:p>
            <a:pPr lvl="0"/>
            <a:r>
              <a:rPr lang="en-US" dirty="0" smtClean="0"/>
              <a:t>Leadership and Responsibility </a:t>
            </a:r>
          </a:p>
          <a:p>
            <a:r>
              <a:rPr lang="en-US" dirty="0" smtClean="0"/>
              <a:t> Critical Thinking and Problem Solving</a:t>
            </a:r>
          </a:p>
          <a:p>
            <a:pPr lvl="0"/>
            <a:r>
              <a:rPr lang="en-US" dirty="0" smtClean="0"/>
              <a:t>Creativity and Innovation</a:t>
            </a:r>
          </a:p>
          <a:p>
            <a:pPr lvl="0"/>
            <a:r>
              <a:rPr lang="en-US" dirty="0" smtClean="0"/>
              <a:t>Communication and Collaboration   </a:t>
            </a:r>
          </a:p>
          <a:p>
            <a:pPr lvl="0"/>
            <a:r>
              <a:rPr lang="en-US" dirty="0" smtClean="0"/>
              <a:t>Information Literacy</a:t>
            </a:r>
          </a:p>
          <a:p>
            <a:pPr lvl="0"/>
            <a:r>
              <a:rPr lang="en-US" dirty="0" smtClean="0"/>
              <a:t>ITC</a:t>
            </a:r>
          </a:p>
          <a:p>
            <a:pPr lvl="0">
              <a:buNone/>
            </a:pPr>
            <a:r>
              <a:rPr lang="en-US" b="1" dirty="0" smtClean="0"/>
              <a:t>Recommendations</a:t>
            </a:r>
            <a:endParaRPr lang="en-US" dirty="0" smtClean="0"/>
          </a:p>
          <a:p>
            <a:pPr lvl="0"/>
            <a:r>
              <a:rPr lang="en-US" dirty="0" smtClean="0"/>
              <a:t>Include media literacy activities that are missing.</a:t>
            </a:r>
          </a:p>
          <a:p>
            <a:pPr lvl="0"/>
            <a:r>
              <a:rPr lang="en-US" dirty="0" smtClean="0"/>
              <a:t>Including activities for employment skills to incorporate critical thinking, problem solving activities</a:t>
            </a:r>
          </a:p>
          <a:p>
            <a:pPr lvl="0"/>
            <a:r>
              <a:rPr lang="en-US" dirty="0" smtClean="0"/>
              <a:t>Incorporate activities to develop flexibility, adaptability, social/cross-cultural skills and leadership.</a:t>
            </a:r>
          </a:p>
          <a:p>
            <a:endParaRPr lang="en-US" dirty="0"/>
          </a:p>
        </p:txBody>
      </p:sp>
    </p:spTree>
  </p:cSld>
  <p:clrMapOvr>
    <a:masterClrMapping/>
  </p:clrMapOvr>
  <p:transition advTm="1956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Final Thoughts (optional) </a:t>
            </a:r>
            <a:endParaRPr lang="en-US" dirty="0"/>
          </a:p>
        </p:txBody>
      </p:sp>
      <p:sp>
        <p:nvSpPr>
          <p:cNvPr id="2" name="Text Placeholder 1"/>
          <p:cNvSpPr>
            <a:spLocks noGrp="1"/>
          </p:cNvSpPr>
          <p:nvPr>
            <p:ph type="body" idx="2"/>
          </p:nvPr>
        </p:nvSpPr>
        <p:spPr/>
        <p:txBody>
          <a:bodyPr>
            <a:normAutofit/>
          </a:bodyPr>
          <a:lstStyle/>
          <a:p>
            <a:pPr lvl="0">
              <a:buFont typeface="Arial" pitchFamily="34" charset="0"/>
              <a:buChar char="•"/>
            </a:pPr>
            <a:endParaRPr lang="en-US" sz="3600" dirty="0" smtClean="0"/>
          </a:p>
          <a:p>
            <a:endParaRPr lang="en-US" dirty="0"/>
          </a:p>
        </p:txBody>
      </p:sp>
      <p:sp>
        <p:nvSpPr>
          <p:cNvPr id="4" name="Content Placeholder 3"/>
          <p:cNvSpPr>
            <a:spLocks noGrp="1"/>
          </p:cNvSpPr>
          <p:nvPr>
            <p:ph sz="half" idx="1"/>
          </p:nvPr>
        </p:nvSpPr>
        <p:spPr>
          <a:xfrm>
            <a:off x="609600" y="1447800"/>
            <a:ext cx="8229600" cy="5257800"/>
          </a:xfrm>
        </p:spPr>
        <p:txBody>
          <a:bodyPr/>
          <a:lstStyle/>
          <a:p>
            <a:endParaRPr lang="en-US"/>
          </a:p>
        </p:txBody>
      </p:sp>
    </p:spTree>
  </p:cSld>
  <p:clrMapOvr>
    <a:masterClrMapping/>
  </p:clrMapOvr>
  <p:transition advTm="1956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cap="all" dirty="0" smtClean="0">
                <a:ln/>
                <a:gradFill flip="none">
                  <a:gsLst>
                    <a:gs pos="0">
                      <a:schemeClr val="accent1">
                        <a:tint val="75000"/>
                        <a:shade val="75000"/>
                        <a:satMod val="170000"/>
                      </a:schemeClr>
                    </a:gs>
                    <a:gs pos="47000">
                      <a:schemeClr val="accent1">
                        <a:tint val="90000"/>
                        <a:shade val="65000"/>
                        <a:satMod val="172000"/>
                      </a:schemeClr>
                    </a:gs>
                    <a:gs pos="48000">
                      <a:schemeClr val="accent1">
                        <a:tint val="100000"/>
                        <a:shade val="65000"/>
                        <a:satMod val="130000"/>
                      </a:schemeClr>
                    </a:gs>
                    <a:gs pos="92000">
                      <a:schemeClr val="accent1">
                        <a:tint val="100000"/>
                        <a:shade val="50000"/>
                        <a:satMod val="120000"/>
                      </a:schemeClr>
                    </a:gs>
                    <a:gs pos="100000">
                      <a:schemeClr val="accent1">
                        <a:tint val="100000"/>
                        <a:shade val="55000"/>
                        <a:satMod val="120000"/>
                      </a:schemeClr>
                    </a:gs>
                  </a:gsLst>
                  <a:lin ang="5400000"/>
                </a:gradFill>
                <a:effectLst>
                  <a:reflection blurRad="12700" stA="50000" endPos="50000" dir="5400000" sy="-100000" rotWithShape="0"/>
                </a:effectLst>
              </a:rPr>
              <a:t>Slide Options</a:t>
            </a:r>
          </a:p>
        </p:txBody>
      </p:sp>
      <p:graphicFrame>
        <p:nvGraphicFramePr>
          <p:cNvPr id="4" name="Content Placeholder 3"/>
          <p:cNvGraphicFramePr>
            <a:graphicFrameLocks noGrp="1"/>
          </p:cNvGraphicFramePr>
          <p:nvPr>
            <p:ph idx="1"/>
          </p:nvPr>
        </p:nvGraphicFramePr>
        <p:xfrm>
          <a:off x="152400" y="1143000"/>
          <a:ext cx="98298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343400" y="5562600"/>
            <a:ext cx="1524000" cy="984885"/>
          </a:xfrm>
          <a:prstGeom prst="rect">
            <a:avLst/>
          </a:prstGeom>
          <a:noFill/>
        </p:spPr>
        <p:txBody>
          <a:bodyPr wrap="square" rtlCol="0">
            <a:spAutoFit/>
          </a:bodyPr>
          <a:lstStyle/>
          <a:p>
            <a:pPr lvl="0"/>
            <a:r>
              <a:rPr lang="en-US" sz="4000" dirty="0" smtClean="0"/>
              <a:t>TEXT</a:t>
            </a:r>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Slide Option</a:t>
            </a:r>
            <a:endParaRPr lang="en-US" dirty="0"/>
          </a:p>
        </p:txBody>
      </p:sp>
      <p:graphicFrame>
        <p:nvGraphicFramePr>
          <p:cNvPr id="4" name="Diagram 3"/>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G Basic Cycle Diagram">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TG Basic Cycle Diagram</Template>
  <TotalTime>1097</TotalTime>
  <Words>1349</Words>
  <Application>Microsoft Office PowerPoint</Application>
  <PresentationFormat>On-screen Show (4:3)</PresentationFormat>
  <Paragraphs>271</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TG Basic Cycle Diagram</vt:lpstr>
      <vt:lpstr>Business technology 3</vt:lpstr>
      <vt:lpstr>Content</vt:lpstr>
      <vt:lpstr>Instructional Design</vt:lpstr>
      <vt:lpstr>Slide 4</vt:lpstr>
      <vt:lpstr>Technology </vt:lpstr>
      <vt:lpstr>21st Century Skills</vt:lpstr>
      <vt:lpstr>Final Thoughts (optional) </vt:lpstr>
      <vt:lpstr>Slide Options</vt:lpstr>
      <vt:lpstr>Slide Option</vt:lpstr>
      <vt:lpstr>Slide Options</vt:lpstr>
      <vt:lpstr>Slide options</vt:lpstr>
      <vt:lpstr>Slide options</vt:lpstr>
      <vt:lpstr>Slide Options</vt:lpstr>
      <vt:lpstr>Slide Options</vt:lpstr>
      <vt:lpstr>Slide Options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Reposition for the Future</dc:title>
  <dc:creator>David Robertson</dc:creator>
  <dc:description>SOG - MOC - D7 - EX412 - TYJ</dc:description>
  <cp:lastModifiedBy>barry</cp:lastModifiedBy>
  <cp:revision>251</cp:revision>
  <dcterms:created xsi:type="dcterms:W3CDTF">2009-11-06T20:59:25Z</dcterms:created>
  <dcterms:modified xsi:type="dcterms:W3CDTF">2011-03-24T23:13:47Z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TC300040121033</vt:lpwstr>
  </property>
</Properties>
</file>